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724" r:id="rId2"/>
    <p:sldMasterId id="2147483737" r:id="rId3"/>
    <p:sldMasterId id="2147483749" r:id="rId4"/>
    <p:sldMasterId id="2147483845" r:id="rId5"/>
    <p:sldMasterId id="2147483852" r:id="rId6"/>
  </p:sldMasterIdLst>
  <p:notesMasterIdLst>
    <p:notesMasterId r:id="rId29"/>
  </p:notesMasterIdLst>
  <p:sldIdLst>
    <p:sldId id="257" r:id="rId7"/>
    <p:sldId id="451" r:id="rId8"/>
    <p:sldId id="261" r:id="rId9"/>
    <p:sldId id="3307" r:id="rId10"/>
    <p:sldId id="3306" r:id="rId11"/>
    <p:sldId id="258" r:id="rId12"/>
    <p:sldId id="259" r:id="rId13"/>
    <p:sldId id="3320" r:id="rId14"/>
    <p:sldId id="260" r:id="rId15"/>
    <p:sldId id="3318" r:id="rId16"/>
    <p:sldId id="3317" r:id="rId17"/>
    <p:sldId id="507" r:id="rId18"/>
    <p:sldId id="3295" r:id="rId19"/>
    <p:sldId id="3256" r:id="rId20"/>
    <p:sldId id="3257" r:id="rId21"/>
    <p:sldId id="378" r:id="rId22"/>
    <p:sldId id="3319" r:id="rId23"/>
    <p:sldId id="3297" r:id="rId24"/>
    <p:sldId id="3300" r:id="rId25"/>
    <p:sldId id="3301" r:id="rId26"/>
    <p:sldId id="3316" r:id="rId27"/>
    <p:sldId id="290" r:id="rId28"/>
  </p:sldIdLst>
  <p:sldSz cx="12192000" cy="6858000"/>
  <p:notesSz cx="6858000" cy="9144000"/>
  <p:embeddedFontLst>
    <p:embeddedFont>
      <p:font typeface="#9Slide01 Tieu de ngan" panose="020B0604020202020204" charset="0"/>
      <p:bold r:id="rId30"/>
    </p:embeddedFont>
    <p:embeddedFont>
      <p:font typeface="#9Slide02 Noi dung rat dai" panose="020B0604020202020204" charset="0"/>
      <p:regular r:id="rId31"/>
    </p:embeddedFont>
    <p:embeddedFont>
      <p:font typeface="#9Slide03 AmpleSoft Bold" panose="020B0604020202020204" charset="0"/>
      <p:regular r:id="rId32"/>
    </p:embeddedFont>
    <p:embeddedFont>
      <p:font typeface="#9Slide03 AmpleSoft Thin" panose="020B0604020202020204" charset="0"/>
      <p:regular r:id="rId33"/>
    </p:embeddedFont>
    <p:embeddedFont>
      <p:font typeface="#9Slide03 Arima Madurai Black" panose="020B0604020202020204" charset="0"/>
      <p:bold r:id="rId34"/>
    </p:embeddedFont>
    <p:embeddedFont>
      <p:font typeface="#9Slide03 Arima Madurai Bold" panose="020B0604020202020204" charset="0"/>
      <p:bold r:id="rId35"/>
    </p:embeddedFont>
    <p:embeddedFont>
      <p:font typeface="#9Slide05 Claudia" panose="020B0604020202020204" charset="0"/>
      <p:regular r:id="rId36"/>
    </p:embeddedFont>
    <p:embeddedFont>
      <p:font typeface="#9Slide05 Fourth Medium" panose="020B0604020202020204" charset="0"/>
      <p:bold r:id="rId37"/>
    </p:embeddedFont>
    <p:embeddedFont>
      <p:font typeface="#9Slide05 IcielSanelma" panose="020B0604020202020204" charset="0"/>
      <p:regular r:id="rId38"/>
    </p:embeddedFont>
    <p:embeddedFont>
      <p:font typeface="#9Slide07 IcielBaliho Script" panose="020B0604020202020204" charset="0"/>
      <p:regular r:id="rId39"/>
    </p:embeddedFont>
    <p:embeddedFont>
      <p:font typeface="Verdana" panose="020B0604030504040204" pitchFamily="34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5F5F5"/>
    <a:srgbClr val="008000"/>
    <a:srgbClr val="FF6600"/>
    <a:srgbClr val="FF0066"/>
    <a:srgbClr val="FF66FF"/>
    <a:srgbClr val="D35E1E"/>
    <a:srgbClr val="00FFCC"/>
    <a:srgbClr val="FFFF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Kiểu Sáng 3 - Màu chủ đề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Kiểu Sáng 3 - Màu chủ đề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42" autoAdjust="0"/>
    <p:restoredTop sz="94660"/>
  </p:normalViewPr>
  <p:slideViewPr>
    <p:cSldViewPr>
      <p:cViewPr varScale="1">
        <p:scale>
          <a:sx n="72" d="100"/>
          <a:sy n="72" d="100"/>
        </p:scale>
        <p:origin x="4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font" Target="fonts/font10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font" Target="fonts/font7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2.fntdata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6EF5B-958D-45D4-BD50-348DEA45B659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52012C-5D87-4642-B6BF-0CB1FA69B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672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7287188-E488-4145-B551-32EBB49B10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4CE0447F-D057-4DAE-92AA-CDC3644E9A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EF4406F-75D4-4217-A1A2-F2D48B3E3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D5449-FD35-4449-B93F-583EAC31D6D8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F7CB7CE-374E-45AD-B829-00BD1D534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DB693A7-0469-453F-9C7D-1100D6932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716E-9DFC-4E35-B0ED-81DEC904A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96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1B52D21-CE88-462F-901F-CCDC2759C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6F824275-B8D1-41E1-95FD-5F3902AD70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5B530FB-652F-4AA5-A59E-9F938AC49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D5449-FD35-4449-B93F-583EAC31D6D8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E0150A1-0B8E-4EE0-BE82-9C7B6F8C2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14B3083-CBDB-470D-816E-0332933D0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716E-9DFC-4E35-B0ED-81DEC904A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4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DAD5FC9D-19A9-481D-A91B-0C4B601CAE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B37B9334-969D-4AE5-8CDC-DA392BE9F5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76722D2-4CB6-493E-91CA-BF750B671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D5449-FD35-4449-B93F-583EAC31D6D8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F68C01C-487C-4C99-B3D7-A57B1FD2C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680D2FA4-5C28-4266-95D9-8DFEA7962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716E-9DFC-4E35-B0ED-81DEC904A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05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390A-DC02-4CC9-BC9F-202DABEAF58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1FF18-3542-47FE-B2FD-AED7B3889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57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390A-DC02-4CC9-BC9F-202DABEAF58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1FF18-3542-47FE-B2FD-AED7B3889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80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390A-DC02-4CC9-BC9F-202DABEAF58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1FF18-3542-47FE-B2FD-AED7B3889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97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390A-DC02-4CC9-BC9F-202DABEAF58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1FF18-3542-47FE-B2FD-AED7B3889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85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390A-DC02-4CC9-BC9F-202DABEAF58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1FF18-3542-47FE-B2FD-AED7B3889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5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390A-DC02-4CC9-BC9F-202DABEAF58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1FF18-3542-47FE-B2FD-AED7B3889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70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390A-DC02-4CC9-BC9F-202DABEAF58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1FF18-3542-47FE-B2FD-AED7B3889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91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390A-DC02-4CC9-BC9F-202DABEAF58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1FF18-3542-47FE-B2FD-AED7B3889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43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4C15D29-DD56-45C5-AD10-1FFB56866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6BF375B5-2BF4-4C8E-8BC7-32F9C45CFB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6AFE0B03-F6A7-4830-8700-01796173B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D5449-FD35-4449-B93F-583EAC31D6D8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9B5A0A9-8135-4059-87AC-9390D0ADB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CF93CEA9-6BC3-4420-88EB-4F888ECC6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716E-9DFC-4E35-B0ED-81DEC904A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15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390A-DC02-4CC9-BC9F-202DABEAF58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1FF18-3542-47FE-B2FD-AED7B3889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31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390A-DC02-4CC9-BC9F-202DABEAF58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1FF18-3542-47FE-B2FD-AED7B3889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91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390A-DC02-4CC9-BC9F-202DABEAF58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1FF18-3542-47FE-B2FD-AED7B3889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06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349F27-085B-483B-AC26-E69EB07D6F3A}" type="slidenum">
              <a:rPr kumimoji="0" lang="vi-VN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76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4D80BCF-E1B8-4CED-A21B-7020900FE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3973653F-E1CB-43AC-A3F0-EAE718D01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05C7F62-55FF-4377-A739-EF5B109B3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112B4-8C5A-431C-8B3F-CA82F2716BCF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7779D73-18D6-49FF-8F7B-4543E545B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6C65257-CB71-4EB5-90EF-5BAA5B500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1FFF2-DF5F-41BF-8310-76101ED9F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3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87639BC-1C4E-4501-9A20-8900995C6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42277B9-6DA9-4B28-818B-343524677D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A759E5C-2FA5-44C4-9AE1-51D904715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112B4-8C5A-431C-8B3F-CA82F2716BCF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BAA3961-76D2-463E-A94C-898F4F507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37CB107-DCF5-4746-9022-D0C49E39C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1FFF2-DF5F-41BF-8310-76101ED9F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10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34037BB-7013-42BE-A22B-FF0FD17D5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40E681AA-9584-40D0-BB75-71E986FFC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6E4D3042-8AFC-47D0-AB2F-39AF7C8B9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112B4-8C5A-431C-8B3F-CA82F2716BCF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3FC82641-9DD6-43CB-891C-97347490D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8371D4AF-6A03-4469-B967-63969DB4D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1FFF2-DF5F-41BF-8310-76101ED9F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46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8E3BA98-E3A9-4B1F-9A6A-1CFE0F815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B3482F2F-976F-46E6-A5D6-9239C1A390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EDB66D1F-917B-4F6A-BBFF-9F73EE2547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4602B358-97EE-46D9-8960-B274C7F9B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112B4-8C5A-431C-8B3F-CA82F2716BCF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1545D808-440F-419D-93CA-C3350859E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EECC77DE-EE92-4013-B772-7C86D4D7C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1FFF2-DF5F-41BF-8310-76101ED9F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39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206AD77-A87E-41D9-9233-5AB05F026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8FC175CC-6F12-4112-ABBB-A5ED161F9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17AC6B4B-2C68-4FED-B7AB-7A5DCD18DE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71D9C359-EB34-49CC-9BC4-780D0CF7C8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C3D0188D-4F72-4803-8FF7-BAA9BD4878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24B67FE6-89B5-499F-969C-DBCB52FAE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112B4-8C5A-431C-8B3F-CA82F2716BCF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FD6D6E88-88CC-425E-8A0C-3C90D1753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12DDAEF5-0B9E-433C-992B-9595D42DB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1FFF2-DF5F-41BF-8310-76101ED9F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45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C84B1C9-DF24-4FA3-8FD8-FEB0F9CFB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2B3D9BEE-451D-47FB-9526-18B36EF71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112B4-8C5A-431C-8B3F-CA82F2716BCF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C501D3BA-15D2-4FE9-B716-1790F7722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7C9C965E-0228-410B-9C9C-AE8FEE1B4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1FFF2-DF5F-41BF-8310-76101ED9F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15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56A0E4D-3224-44D1-893E-2457DFCFA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D14C6266-9A9C-4842-9BFB-C08D4E3BAD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4F538828-CB23-4299-9BC7-3CE1EBF4E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D5449-FD35-4449-B93F-583EAC31D6D8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D044310-D0B8-4143-BD7E-1F8C1FECA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219B8DE-23DD-498B-96E0-20CE1D3C1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716E-9DFC-4E35-B0ED-81DEC904A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71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D58C0F0C-3322-4B2F-BA92-03A5C2D01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112B4-8C5A-431C-8B3F-CA82F2716BCF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5E5A906F-C67C-4618-A138-2BE2DA35E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F962686F-7FF3-4C10-8906-B82859FFA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1FFF2-DF5F-41BF-8310-76101ED9F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98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0F25D57-6371-4554-A8F9-A0767BA64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49E43ED-3168-4419-9B26-E4F1B2F21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58AAC00C-C9AA-450E-A1CB-4D65646CAB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324B9F1-E3D2-4381-A370-A393FE85A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112B4-8C5A-431C-8B3F-CA82F2716BCF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9E63498-4F27-47D3-9660-18D3B2B2D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57BAF1E5-6D2E-4AF8-8A47-D7DE1F813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1FFF2-DF5F-41BF-8310-76101ED9F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7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B63716F-8517-464A-ABD4-3C7E67860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C87A7228-846B-4C3A-91F2-05F60DAF3A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1257F598-DDD1-4464-87B1-7F0A24EF01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A620C1A3-298A-4C40-A202-194917C23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112B4-8C5A-431C-8B3F-CA82F2716BCF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A27CC6EF-4046-4164-80A7-4881F4741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C6182C09-2415-43AB-AD9E-B61BC98D2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1FFF2-DF5F-41BF-8310-76101ED9F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18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5331F58-5859-4FB9-B56C-58EAB15B3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CA847A69-2639-4AEE-8796-A697A998CE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4D8885DA-ECE2-41ED-9112-ADF2EA84C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112B4-8C5A-431C-8B3F-CA82F2716BCF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37E2210-8AF8-41C5-8006-9022BAC90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808E4F9-6363-4649-A550-7456D7253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1FFF2-DF5F-41BF-8310-76101ED9F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44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0EFEE5F7-D8CF-4B37-AFFF-B097A12F08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03622873-34B4-4E00-B745-290520BB2B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B7782CF-E237-4015-B2ED-7BAF8869D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112B4-8C5A-431C-8B3F-CA82F2716BCF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85DC34F-00CE-4DD1-9FD3-4ADADD5D8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CB3B3A5B-8857-4971-9080-4FEF5C3D6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1FFF2-DF5F-41BF-8310-76101ED9F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82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2797B-B033-4846-A791-64E75D67D7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FA3EE9-CE6C-4372-B396-E5AA0269E2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779800-5A7D-4145-847E-4A3D23D31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4249-C453-4F56-AEC9-F50FCF71A961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E83AF-5B45-4264-87C5-5B9517468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CE83AA-BCA3-40BA-A5DB-2AE7EFC74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3551-C8BA-4311-9E53-A4A72E42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37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D65BA-28D6-48BF-875F-40303CE6D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5EC885-24D7-4780-ACD7-1C13F5B23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A86A4-93D5-4A06-A340-790A3609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4249-C453-4F56-AEC9-F50FCF71A961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7AA89-4518-4A88-88C6-665C1299E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BD630-CE7E-4903-9909-5DE6F4774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3551-C8BA-4311-9E53-A4A72E42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96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F1077-1C1E-4453-A378-20BD73364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51CEC8-ADE7-4B0C-BDD5-FB0B0B045A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77DCA6-8D53-4258-B44D-85FA1343C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4249-C453-4F56-AEC9-F50FCF71A961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CD2A4F-65DD-44A4-945B-6641C5DA1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B3EB9-30DB-4213-8651-A1268554C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3551-C8BA-4311-9E53-A4A72E42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99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ECD175-CBF1-4B89-B11A-C452795B9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79ABE-71F9-4BD8-B589-014B9C6169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04B614-DFFC-4E57-9DF6-7471597B1D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3F1FD1-4042-4E0C-9A85-D0BF6CF53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4249-C453-4F56-AEC9-F50FCF71A961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569575-B333-4481-9518-DE97E22E7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CF54A0-6B5B-4C9B-84F0-973D1B748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3551-C8BA-4311-9E53-A4A72E42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17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48269-0E40-4000-81D7-7B05D011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D5106B-92C6-40C4-AA88-77620F209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1FDFA0-A2E3-4780-8019-D974F2FC3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3791A3-BE3F-4DA2-8C41-5C87370D7B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A68134-039C-4F6B-B728-2F8D5E93FF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6B069FF-1D48-4AEB-A41C-F161BC75F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4249-C453-4F56-AEC9-F50FCF71A961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5E3DDC-01D6-4C5B-BF48-76DB6DB28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B6C40A-1C19-4E77-B872-F07A11EA7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3551-C8BA-4311-9E53-A4A72E42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7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8A62014-FFEE-4224-B18E-3FC34F06B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FF420F6F-4D6F-48D5-9E14-7761078E2C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70E6002-6CF9-4C4A-9A9E-E852843416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A00D747-F737-4A35-9A05-1CFF20A20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D5449-FD35-4449-B93F-583EAC31D6D8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FB4E355C-9E89-4981-B92C-A809A12C6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E5C3CDE9-0C70-413A-90E0-495486784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716E-9DFC-4E35-B0ED-81DEC904A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98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A0FE3-D0C4-4157-B387-2D60640EF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F336CD-DF1C-4B35-8EB7-433EBC2B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4249-C453-4F56-AEC9-F50FCF71A961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DD44F8-69F0-4527-9A91-C59CF9520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62E407-4AA2-42A4-B19B-F2C6DF202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3551-C8BA-4311-9E53-A4A72E42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4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0CCF53-214C-4219-B0C9-C2460C27A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4249-C453-4F56-AEC9-F50FCF71A961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002FAF-BDCB-41D7-8F8A-3396E2F5C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D3863-8177-44F2-B9F0-21930C8C7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3551-C8BA-4311-9E53-A4A72E42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11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51C23-56DB-418B-BFFC-3F6EFAB2F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4EAF3-7FAB-401A-BF19-9C5945958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0333E2-2956-4B88-BB57-F64FE4164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F2A6FF-B660-489F-AE8E-C47C0541E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4249-C453-4F56-AEC9-F50FCF71A961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D4B89A-A51D-4C19-970C-EC6E3653F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A84A6B-7837-4F29-B432-26C782AE7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3551-C8BA-4311-9E53-A4A72E42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52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9A157-5552-4CDD-AAB9-6E9A47644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2BF348-FA41-4B15-ABC1-085CF90E6F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277FA-BBB1-4C9F-A4C9-1B8A4FAFD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EB3D42-8046-4FF9-A1A0-3F6702F96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4249-C453-4F56-AEC9-F50FCF71A961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C024EC-E066-46F9-9D72-4E4508566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50032B-C479-49BF-AAB0-3E3D4EEA9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3551-C8BA-4311-9E53-A4A72E42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16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C409D-5E67-40A6-B348-24C8BF0CD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99932C-B58A-4584-B7E5-7FAAA6B61D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DCD4DC-77C9-4B51-B867-4391E232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4249-C453-4F56-AEC9-F50FCF71A961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7AEAA5-35D5-4B1C-A5F5-F0992D2C7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3BE744-B936-4676-8242-4B97C77A5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3551-C8BA-4311-9E53-A4A72E42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37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448B3E-D056-439A-98B6-50B1B7819A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F00206-57D0-4470-95CD-F6B573C37A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0C56-D8A9-4989-8670-7552F0DEA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4249-C453-4F56-AEC9-F50FCF71A961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5EAD47-665C-4A7F-8E58-3CE6BE8D1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910FFE-5253-4F15-9C1D-477A0C555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B3551-C8BA-4311-9E53-A4A72E42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73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EF6666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7" name="bg object 17"/>
          <p:cNvSpPr/>
          <p:nvPr/>
        </p:nvSpPr>
        <p:spPr>
          <a:xfrm>
            <a:off x="1254218" y="532025"/>
            <a:ext cx="9246446" cy="5732780"/>
          </a:xfrm>
          <a:custGeom>
            <a:avLst/>
            <a:gdLst/>
            <a:ahLst/>
            <a:cxnLst/>
            <a:rect l="l" t="t" r="r" b="b"/>
            <a:pathLst>
              <a:path w="13869669" h="8599170">
                <a:moveTo>
                  <a:pt x="13355361" y="6155267"/>
                </a:moveTo>
                <a:lnTo>
                  <a:pt x="13317536" y="6246281"/>
                </a:lnTo>
                <a:lnTo>
                  <a:pt x="13278450" y="6336414"/>
                </a:lnTo>
                <a:lnTo>
                  <a:pt x="13238111" y="6425609"/>
                </a:lnTo>
                <a:lnTo>
                  <a:pt x="13196527" y="6513806"/>
                </a:lnTo>
                <a:lnTo>
                  <a:pt x="13153706" y="6600945"/>
                </a:lnTo>
                <a:lnTo>
                  <a:pt x="13109657" y="6686967"/>
                </a:lnTo>
                <a:lnTo>
                  <a:pt x="13064388" y="6771814"/>
                </a:lnTo>
                <a:lnTo>
                  <a:pt x="13017907" y="6855424"/>
                </a:lnTo>
                <a:lnTo>
                  <a:pt x="12970223" y="6937740"/>
                </a:lnTo>
                <a:lnTo>
                  <a:pt x="12921343" y="7018702"/>
                </a:lnTo>
                <a:lnTo>
                  <a:pt x="12871277" y="7098251"/>
                </a:lnTo>
                <a:lnTo>
                  <a:pt x="12820032" y="7176327"/>
                </a:lnTo>
                <a:lnTo>
                  <a:pt x="12767616" y="7252871"/>
                </a:lnTo>
                <a:lnTo>
                  <a:pt x="12714038" y="7327823"/>
                </a:lnTo>
                <a:lnTo>
                  <a:pt x="12659307" y="7401126"/>
                </a:lnTo>
                <a:lnTo>
                  <a:pt x="12603430" y="7472718"/>
                </a:lnTo>
                <a:lnTo>
                  <a:pt x="12546416" y="7542542"/>
                </a:lnTo>
                <a:lnTo>
                  <a:pt x="12517485" y="7576771"/>
                </a:lnTo>
                <a:lnTo>
                  <a:pt x="12488272" y="7610537"/>
                </a:lnTo>
                <a:lnTo>
                  <a:pt x="12458780" y="7643830"/>
                </a:lnTo>
                <a:lnTo>
                  <a:pt x="12429008" y="7676644"/>
                </a:lnTo>
                <a:lnTo>
                  <a:pt x="12398959" y="7708971"/>
                </a:lnTo>
                <a:lnTo>
                  <a:pt x="12368632" y="7740804"/>
                </a:lnTo>
                <a:lnTo>
                  <a:pt x="12338029" y="7772136"/>
                </a:lnTo>
                <a:lnTo>
                  <a:pt x="12307151" y="7802959"/>
                </a:lnTo>
                <a:lnTo>
                  <a:pt x="12275999" y="7833265"/>
                </a:lnTo>
                <a:lnTo>
                  <a:pt x="12244575" y="7863047"/>
                </a:lnTo>
                <a:lnTo>
                  <a:pt x="12212878" y="7892298"/>
                </a:lnTo>
                <a:lnTo>
                  <a:pt x="12180910" y="7921011"/>
                </a:lnTo>
                <a:lnTo>
                  <a:pt x="12148673" y="7949177"/>
                </a:lnTo>
                <a:lnTo>
                  <a:pt x="12116167" y="7976790"/>
                </a:lnTo>
                <a:lnTo>
                  <a:pt x="12083393" y="8003843"/>
                </a:lnTo>
                <a:lnTo>
                  <a:pt x="12050352" y="8030327"/>
                </a:lnTo>
                <a:lnTo>
                  <a:pt x="12017046" y="8056235"/>
                </a:lnTo>
                <a:lnTo>
                  <a:pt x="11983475" y="8081560"/>
                </a:lnTo>
                <a:lnTo>
                  <a:pt x="11949640" y="8106295"/>
                </a:lnTo>
                <a:lnTo>
                  <a:pt x="11915543" y="8130431"/>
                </a:lnTo>
                <a:lnTo>
                  <a:pt x="11881184" y="8153963"/>
                </a:lnTo>
                <a:lnTo>
                  <a:pt x="11846564" y="8176881"/>
                </a:lnTo>
                <a:lnTo>
                  <a:pt x="11811685" y="8199180"/>
                </a:lnTo>
                <a:lnTo>
                  <a:pt x="11776548" y="8220851"/>
                </a:lnTo>
                <a:lnTo>
                  <a:pt x="11741153" y="8241887"/>
                </a:lnTo>
                <a:lnTo>
                  <a:pt x="11705502" y="8262280"/>
                </a:lnTo>
                <a:lnTo>
                  <a:pt x="11669596" y="8282024"/>
                </a:lnTo>
                <a:lnTo>
                  <a:pt x="11633435" y="8301111"/>
                </a:lnTo>
                <a:lnTo>
                  <a:pt x="11597021" y="8319533"/>
                </a:lnTo>
                <a:lnTo>
                  <a:pt x="11560354" y="8337282"/>
                </a:lnTo>
                <a:lnTo>
                  <a:pt x="11523437" y="8354353"/>
                </a:lnTo>
                <a:lnTo>
                  <a:pt x="11486269" y="8370736"/>
                </a:lnTo>
                <a:lnTo>
                  <a:pt x="11448852" y="8386426"/>
                </a:lnTo>
                <a:lnTo>
                  <a:pt x="11411187" y="8401413"/>
                </a:lnTo>
                <a:lnTo>
                  <a:pt x="11373275" y="8415692"/>
                </a:lnTo>
                <a:lnTo>
                  <a:pt x="11335117" y="8429254"/>
                </a:lnTo>
                <a:lnTo>
                  <a:pt x="11296714" y="8442092"/>
                </a:lnTo>
                <a:lnTo>
                  <a:pt x="11258066" y="8454199"/>
                </a:lnTo>
                <a:lnTo>
                  <a:pt x="11219176" y="8465567"/>
                </a:lnTo>
                <a:lnTo>
                  <a:pt x="11180044" y="8476189"/>
                </a:lnTo>
                <a:lnTo>
                  <a:pt x="11140671" y="8486057"/>
                </a:lnTo>
                <a:lnTo>
                  <a:pt x="11101059" y="8495164"/>
                </a:lnTo>
                <a:lnTo>
                  <a:pt x="11061207" y="8503503"/>
                </a:lnTo>
                <a:lnTo>
                  <a:pt x="11021118" y="8511066"/>
                </a:lnTo>
                <a:lnTo>
                  <a:pt x="10980792" y="8517846"/>
                </a:lnTo>
                <a:lnTo>
                  <a:pt x="10940230" y="8523836"/>
                </a:lnTo>
                <a:lnTo>
                  <a:pt x="10899434" y="8529027"/>
                </a:lnTo>
                <a:lnTo>
                  <a:pt x="10858404" y="8533413"/>
                </a:lnTo>
                <a:lnTo>
                  <a:pt x="10746048" y="8542168"/>
                </a:lnTo>
                <a:lnTo>
                  <a:pt x="10554633" y="8554008"/>
                </a:lnTo>
                <a:lnTo>
                  <a:pt x="10300769" y="8566184"/>
                </a:lnTo>
                <a:lnTo>
                  <a:pt x="9974401" y="8577723"/>
                </a:lnTo>
                <a:lnTo>
                  <a:pt x="9566408" y="8587606"/>
                </a:lnTo>
                <a:lnTo>
                  <a:pt x="9012507" y="8595382"/>
                </a:lnTo>
                <a:lnTo>
                  <a:pt x="8298545" y="8598663"/>
                </a:lnTo>
                <a:lnTo>
                  <a:pt x="7359108" y="8594739"/>
                </a:lnTo>
                <a:lnTo>
                  <a:pt x="6150950" y="8579459"/>
                </a:lnTo>
                <a:lnTo>
                  <a:pt x="4710065" y="8548710"/>
                </a:lnTo>
                <a:lnTo>
                  <a:pt x="3511676" y="8511653"/>
                </a:lnTo>
                <a:lnTo>
                  <a:pt x="2867295" y="8483905"/>
                </a:lnTo>
                <a:lnTo>
                  <a:pt x="2613141" y="8468385"/>
                </a:lnTo>
                <a:lnTo>
                  <a:pt x="2537618" y="8462019"/>
                </a:lnTo>
                <a:lnTo>
                  <a:pt x="2480008" y="8455879"/>
                </a:lnTo>
                <a:lnTo>
                  <a:pt x="2423142" y="8448657"/>
                </a:lnTo>
                <a:lnTo>
                  <a:pt x="2367017" y="8440370"/>
                </a:lnTo>
                <a:lnTo>
                  <a:pt x="2311631" y="8431037"/>
                </a:lnTo>
                <a:lnTo>
                  <a:pt x="2256981" y="8420675"/>
                </a:lnTo>
                <a:lnTo>
                  <a:pt x="2203065" y="8409300"/>
                </a:lnTo>
                <a:lnTo>
                  <a:pt x="2149878" y="8396932"/>
                </a:lnTo>
                <a:lnTo>
                  <a:pt x="2097419" y="8383587"/>
                </a:lnTo>
                <a:lnTo>
                  <a:pt x="2045685" y="8369284"/>
                </a:lnTo>
                <a:lnTo>
                  <a:pt x="1994673" y="8354039"/>
                </a:lnTo>
                <a:lnTo>
                  <a:pt x="1944380" y="8337870"/>
                </a:lnTo>
                <a:lnTo>
                  <a:pt x="1894803" y="8320795"/>
                </a:lnTo>
                <a:lnTo>
                  <a:pt x="1845940" y="8302832"/>
                </a:lnTo>
                <a:lnTo>
                  <a:pt x="1797787" y="8283998"/>
                </a:lnTo>
                <a:lnTo>
                  <a:pt x="1750343" y="8264311"/>
                </a:lnTo>
                <a:lnTo>
                  <a:pt x="1703603" y="8243787"/>
                </a:lnTo>
                <a:lnTo>
                  <a:pt x="1657566" y="8222446"/>
                </a:lnTo>
                <a:lnTo>
                  <a:pt x="1612228" y="8200304"/>
                </a:lnTo>
                <a:lnTo>
                  <a:pt x="1567587" y="8177380"/>
                </a:lnTo>
                <a:lnTo>
                  <a:pt x="1523640" y="8153690"/>
                </a:lnTo>
                <a:lnTo>
                  <a:pt x="1480383" y="8129252"/>
                </a:lnTo>
                <a:lnTo>
                  <a:pt x="1437816" y="8104084"/>
                </a:lnTo>
                <a:lnTo>
                  <a:pt x="1395933" y="8078204"/>
                </a:lnTo>
                <a:lnTo>
                  <a:pt x="1354734" y="8051628"/>
                </a:lnTo>
                <a:lnTo>
                  <a:pt x="1314214" y="8024375"/>
                </a:lnTo>
                <a:lnTo>
                  <a:pt x="1274371" y="7996463"/>
                </a:lnTo>
                <a:lnTo>
                  <a:pt x="1235202" y="7967908"/>
                </a:lnTo>
                <a:lnTo>
                  <a:pt x="1196705" y="7938729"/>
                </a:lnTo>
                <a:lnTo>
                  <a:pt x="1158877" y="7908943"/>
                </a:lnTo>
                <a:lnTo>
                  <a:pt x="1121714" y="7878568"/>
                </a:lnTo>
                <a:lnTo>
                  <a:pt x="1085215" y="7847620"/>
                </a:lnTo>
                <a:lnTo>
                  <a:pt x="1049376" y="7816119"/>
                </a:lnTo>
                <a:lnTo>
                  <a:pt x="1014194" y="7784081"/>
                </a:lnTo>
                <a:lnTo>
                  <a:pt x="979667" y="7751524"/>
                </a:lnTo>
                <a:lnTo>
                  <a:pt x="945791" y="7718466"/>
                </a:lnTo>
                <a:lnTo>
                  <a:pt x="912565" y="7684923"/>
                </a:lnTo>
                <a:lnTo>
                  <a:pt x="879985" y="7650915"/>
                </a:lnTo>
                <a:lnTo>
                  <a:pt x="848048" y="7616458"/>
                </a:lnTo>
                <a:lnTo>
                  <a:pt x="816752" y="7581570"/>
                </a:lnTo>
                <a:lnTo>
                  <a:pt x="786094" y="7546269"/>
                </a:lnTo>
                <a:lnTo>
                  <a:pt x="756071" y="7510572"/>
                </a:lnTo>
                <a:lnTo>
                  <a:pt x="726680" y="7474497"/>
                </a:lnTo>
                <a:lnTo>
                  <a:pt x="697918" y="7438061"/>
                </a:lnTo>
                <a:lnTo>
                  <a:pt x="669783" y="7401282"/>
                </a:lnTo>
                <a:lnTo>
                  <a:pt x="642272" y="7364177"/>
                </a:lnTo>
                <a:lnTo>
                  <a:pt x="615382" y="7326765"/>
                </a:lnTo>
                <a:lnTo>
                  <a:pt x="589110" y="7289063"/>
                </a:lnTo>
                <a:lnTo>
                  <a:pt x="563453" y="7251088"/>
                </a:lnTo>
                <a:lnTo>
                  <a:pt x="538409" y="7212858"/>
                </a:lnTo>
                <a:lnTo>
                  <a:pt x="513975" y="7174390"/>
                </a:lnTo>
                <a:lnTo>
                  <a:pt x="490148" y="7135703"/>
                </a:lnTo>
                <a:lnTo>
                  <a:pt x="466925" y="7096813"/>
                </a:lnTo>
                <a:lnTo>
                  <a:pt x="444303" y="7057739"/>
                </a:lnTo>
                <a:lnTo>
                  <a:pt x="422280" y="7018498"/>
                </a:lnTo>
                <a:lnTo>
                  <a:pt x="400853" y="6979107"/>
                </a:lnTo>
                <a:lnTo>
                  <a:pt x="380018" y="6939584"/>
                </a:lnTo>
                <a:lnTo>
                  <a:pt x="359774" y="6899947"/>
                </a:lnTo>
                <a:lnTo>
                  <a:pt x="340117" y="6860214"/>
                </a:lnTo>
                <a:lnTo>
                  <a:pt x="321045" y="6820401"/>
                </a:lnTo>
                <a:lnTo>
                  <a:pt x="302554" y="6780527"/>
                </a:lnTo>
                <a:lnTo>
                  <a:pt x="284643" y="6740609"/>
                </a:lnTo>
                <a:lnTo>
                  <a:pt x="267307" y="6700665"/>
                </a:lnTo>
                <a:lnTo>
                  <a:pt x="250545" y="6660712"/>
                </a:lnTo>
                <a:lnTo>
                  <a:pt x="234353" y="6620768"/>
                </a:lnTo>
                <a:lnTo>
                  <a:pt x="203671" y="6540977"/>
                </a:lnTo>
                <a:lnTo>
                  <a:pt x="175236" y="6461433"/>
                </a:lnTo>
                <a:lnTo>
                  <a:pt x="149028" y="6382276"/>
                </a:lnTo>
                <a:lnTo>
                  <a:pt x="125023" y="6303648"/>
                </a:lnTo>
                <a:lnTo>
                  <a:pt x="103200" y="6225689"/>
                </a:lnTo>
                <a:lnTo>
                  <a:pt x="83536" y="6148540"/>
                </a:lnTo>
                <a:lnTo>
                  <a:pt x="66007" y="6072341"/>
                </a:lnTo>
                <a:lnTo>
                  <a:pt x="50593" y="5997234"/>
                </a:lnTo>
                <a:lnTo>
                  <a:pt x="37270" y="5923359"/>
                </a:lnTo>
                <a:lnTo>
                  <a:pt x="26017" y="5850857"/>
                </a:lnTo>
                <a:lnTo>
                  <a:pt x="16810" y="5779869"/>
                </a:lnTo>
                <a:lnTo>
                  <a:pt x="9627" y="5710535"/>
                </a:lnTo>
                <a:lnTo>
                  <a:pt x="4446" y="5642997"/>
                </a:lnTo>
                <a:lnTo>
                  <a:pt x="1244" y="5577394"/>
                </a:lnTo>
                <a:lnTo>
                  <a:pt x="0" y="5513869"/>
                </a:lnTo>
                <a:lnTo>
                  <a:pt x="689" y="5452561"/>
                </a:lnTo>
                <a:lnTo>
                  <a:pt x="3086" y="5389789"/>
                </a:lnTo>
                <a:lnTo>
                  <a:pt x="6757" y="5328598"/>
                </a:lnTo>
                <a:lnTo>
                  <a:pt x="11670" y="5268948"/>
                </a:lnTo>
                <a:lnTo>
                  <a:pt x="17794" y="5210799"/>
                </a:lnTo>
                <a:lnTo>
                  <a:pt x="25098" y="5154114"/>
                </a:lnTo>
                <a:lnTo>
                  <a:pt x="33551" y="5098853"/>
                </a:lnTo>
                <a:lnTo>
                  <a:pt x="43120" y="5044976"/>
                </a:lnTo>
                <a:lnTo>
                  <a:pt x="53775" y="4992446"/>
                </a:lnTo>
                <a:lnTo>
                  <a:pt x="65485" y="4941222"/>
                </a:lnTo>
                <a:lnTo>
                  <a:pt x="78217" y="4891266"/>
                </a:lnTo>
                <a:lnTo>
                  <a:pt x="91941" y="4842539"/>
                </a:lnTo>
                <a:lnTo>
                  <a:pt x="106626" y="4795002"/>
                </a:lnTo>
                <a:lnTo>
                  <a:pt x="122239" y="4748616"/>
                </a:lnTo>
                <a:lnTo>
                  <a:pt x="138749" y="4703342"/>
                </a:lnTo>
                <a:lnTo>
                  <a:pt x="156126" y="4659141"/>
                </a:lnTo>
                <a:lnTo>
                  <a:pt x="174338" y="4615973"/>
                </a:lnTo>
                <a:lnTo>
                  <a:pt x="193353" y="4573800"/>
                </a:lnTo>
                <a:lnTo>
                  <a:pt x="213140" y="4532583"/>
                </a:lnTo>
                <a:lnTo>
                  <a:pt x="233667" y="4492283"/>
                </a:lnTo>
                <a:lnTo>
                  <a:pt x="254904" y="4452861"/>
                </a:lnTo>
                <a:lnTo>
                  <a:pt x="276819" y="4414277"/>
                </a:lnTo>
                <a:lnTo>
                  <a:pt x="299381" y="4376493"/>
                </a:lnTo>
                <a:lnTo>
                  <a:pt x="322558" y="4339470"/>
                </a:lnTo>
                <a:lnTo>
                  <a:pt x="346318" y="4303168"/>
                </a:lnTo>
                <a:lnTo>
                  <a:pt x="370631" y="4267549"/>
                </a:lnTo>
                <a:lnTo>
                  <a:pt x="395466" y="4232574"/>
                </a:lnTo>
                <a:lnTo>
                  <a:pt x="420790" y="4198204"/>
                </a:lnTo>
                <a:lnTo>
                  <a:pt x="446572" y="4164399"/>
                </a:lnTo>
                <a:lnTo>
                  <a:pt x="472781" y="4131121"/>
                </a:lnTo>
                <a:lnTo>
                  <a:pt x="499387" y="4098331"/>
                </a:lnTo>
                <a:lnTo>
                  <a:pt x="526356" y="4065989"/>
                </a:lnTo>
                <a:lnTo>
                  <a:pt x="581262" y="4002495"/>
                </a:lnTo>
                <a:lnTo>
                  <a:pt x="637250" y="3940327"/>
                </a:lnTo>
                <a:lnTo>
                  <a:pt x="722708" y="3848880"/>
                </a:lnTo>
                <a:lnTo>
                  <a:pt x="953287" y="3608168"/>
                </a:lnTo>
                <a:lnTo>
                  <a:pt x="1010184" y="3547014"/>
                </a:lnTo>
                <a:lnTo>
                  <a:pt x="1066280" y="3484846"/>
                </a:lnTo>
                <a:lnTo>
                  <a:pt x="1121324" y="3421352"/>
                </a:lnTo>
                <a:lnTo>
                  <a:pt x="1148373" y="3389010"/>
                </a:lnTo>
                <a:lnTo>
                  <a:pt x="1175065" y="3356219"/>
                </a:lnTo>
                <a:lnTo>
                  <a:pt x="1201369" y="3322940"/>
                </a:lnTo>
                <a:lnTo>
                  <a:pt x="1227253" y="3289135"/>
                </a:lnTo>
                <a:lnTo>
                  <a:pt x="1252685" y="3254764"/>
                </a:lnTo>
                <a:lnTo>
                  <a:pt x="1277636" y="3219789"/>
                </a:lnTo>
                <a:lnTo>
                  <a:pt x="1302072" y="3184169"/>
                </a:lnTo>
                <a:lnTo>
                  <a:pt x="1325963" y="3147867"/>
                </a:lnTo>
                <a:lnTo>
                  <a:pt x="1349277" y="3110843"/>
                </a:lnTo>
                <a:lnTo>
                  <a:pt x="1398645" y="3029185"/>
                </a:lnTo>
                <a:lnTo>
                  <a:pt x="1440433" y="2965132"/>
                </a:lnTo>
                <a:lnTo>
                  <a:pt x="1489283" y="2895121"/>
                </a:lnTo>
                <a:lnTo>
                  <a:pt x="1545122" y="2819578"/>
                </a:lnTo>
                <a:lnTo>
                  <a:pt x="1607876" y="2738929"/>
                </a:lnTo>
                <a:lnTo>
                  <a:pt x="1677473" y="2653601"/>
                </a:lnTo>
                <a:lnTo>
                  <a:pt x="1753839" y="2564019"/>
                </a:lnTo>
                <a:lnTo>
                  <a:pt x="1836900" y="2470610"/>
                </a:lnTo>
                <a:lnTo>
                  <a:pt x="1926583" y="2373799"/>
                </a:lnTo>
                <a:lnTo>
                  <a:pt x="1998147" y="2299214"/>
                </a:lnTo>
                <a:lnTo>
                  <a:pt x="2073363" y="2223136"/>
                </a:lnTo>
                <a:lnTo>
                  <a:pt x="2152201" y="2145743"/>
                </a:lnTo>
                <a:lnTo>
                  <a:pt x="2234630" y="2067216"/>
                </a:lnTo>
                <a:lnTo>
                  <a:pt x="2320618" y="1987734"/>
                </a:lnTo>
                <a:lnTo>
                  <a:pt x="2410136" y="1907477"/>
                </a:lnTo>
                <a:lnTo>
                  <a:pt x="2503151" y="1826624"/>
                </a:lnTo>
                <a:lnTo>
                  <a:pt x="2599632" y="1745356"/>
                </a:lnTo>
                <a:lnTo>
                  <a:pt x="2699550" y="1663852"/>
                </a:lnTo>
                <a:lnTo>
                  <a:pt x="2802873" y="1582291"/>
                </a:lnTo>
                <a:lnTo>
                  <a:pt x="2909569" y="1500854"/>
                </a:lnTo>
                <a:lnTo>
                  <a:pt x="3019609" y="1419721"/>
                </a:lnTo>
                <a:lnTo>
                  <a:pt x="3094810" y="1365889"/>
                </a:lnTo>
                <a:lnTo>
                  <a:pt x="3171474" y="1312325"/>
                </a:lnTo>
                <a:lnTo>
                  <a:pt x="3249592" y="1259082"/>
                </a:lnTo>
                <a:lnTo>
                  <a:pt x="3329155" y="1206214"/>
                </a:lnTo>
                <a:lnTo>
                  <a:pt x="3410152" y="1153774"/>
                </a:lnTo>
                <a:lnTo>
                  <a:pt x="3492576" y="1101814"/>
                </a:lnTo>
                <a:lnTo>
                  <a:pt x="3576417" y="1050389"/>
                </a:lnTo>
                <a:lnTo>
                  <a:pt x="3661666" y="999551"/>
                </a:lnTo>
                <a:lnTo>
                  <a:pt x="3748313" y="949353"/>
                </a:lnTo>
                <a:lnTo>
                  <a:pt x="3836349" y="899850"/>
                </a:lnTo>
                <a:lnTo>
                  <a:pt x="3925766" y="851094"/>
                </a:lnTo>
                <a:lnTo>
                  <a:pt x="4016554" y="803138"/>
                </a:lnTo>
                <a:lnTo>
                  <a:pt x="4108703" y="756036"/>
                </a:lnTo>
                <a:lnTo>
                  <a:pt x="4202206" y="709841"/>
                </a:lnTo>
                <a:lnTo>
                  <a:pt x="4297052" y="664606"/>
                </a:lnTo>
                <a:lnTo>
                  <a:pt x="4393232" y="620385"/>
                </a:lnTo>
                <a:lnTo>
                  <a:pt x="4490737" y="577230"/>
                </a:lnTo>
                <a:lnTo>
                  <a:pt x="4589559" y="535196"/>
                </a:lnTo>
                <a:lnTo>
                  <a:pt x="4689687" y="494335"/>
                </a:lnTo>
                <a:lnTo>
                  <a:pt x="4791113" y="454700"/>
                </a:lnTo>
                <a:lnTo>
                  <a:pt x="4893828" y="416345"/>
                </a:lnTo>
                <a:lnTo>
                  <a:pt x="4997821" y="379322"/>
                </a:lnTo>
                <a:lnTo>
                  <a:pt x="5103085" y="343687"/>
                </a:lnTo>
                <a:lnTo>
                  <a:pt x="5209610" y="309490"/>
                </a:lnTo>
                <a:lnTo>
                  <a:pt x="5317387" y="276787"/>
                </a:lnTo>
                <a:lnTo>
                  <a:pt x="5426406" y="245629"/>
                </a:lnTo>
                <a:lnTo>
                  <a:pt x="5536658" y="216071"/>
                </a:lnTo>
                <a:lnTo>
                  <a:pt x="5648135" y="188165"/>
                </a:lnTo>
                <a:lnTo>
                  <a:pt x="5760827" y="161965"/>
                </a:lnTo>
                <a:lnTo>
                  <a:pt x="5874725" y="137524"/>
                </a:lnTo>
                <a:lnTo>
                  <a:pt x="5989820" y="114895"/>
                </a:lnTo>
                <a:lnTo>
                  <a:pt x="6047813" y="104277"/>
                </a:lnTo>
                <a:lnTo>
                  <a:pt x="6106102" y="94132"/>
                </a:lnTo>
                <a:lnTo>
                  <a:pt x="6164685" y="84467"/>
                </a:lnTo>
                <a:lnTo>
                  <a:pt x="6223562" y="75288"/>
                </a:lnTo>
                <a:lnTo>
                  <a:pt x="6282731" y="66602"/>
                </a:lnTo>
                <a:lnTo>
                  <a:pt x="6342192" y="58415"/>
                </a:lnTo>
                <a:lnTo>
                  <a:pt x="6401942" y="50735"/>
                </a:lnTo>
                <a:lnTo>
                  <a:pt x="6461981" y="43568"/>
                </a:lnTo>
                <a:lnTo>
                  <a:pt x="6522308" y="36921"/>
                </a:lnTo>
                <a:lnTo>
                  <a:pt x="6582922" y="30800"/>
                </a:lnTo>
                <a:lnTo>
                  <a:pt x="6643821" y="25212"/>
                </a:lnTo>
                <a:lnTo>
                  <a:pt x="6705004" y="20163"/>
                </a:lnTo>
                <a:lnTo>
                  <a:pt x="6766470" y="15661"/>
                </a:lnTo>
                <a:lnTo>
                  <a:pt x="6828219" y="11712"/>
                </a:lnTo>
                <a:lnTo>
                  <a:pt x="6890248" y="8322"/>
                </a:lnTo>
                <a:lnTo>
                  <a:pt x="6952557" y="5498"/>
                </a:lnTo>
                <a:lnTo>
                  <a:pt x="7015144" y="3248"/>
                </a:lnTo>
                <a:lnTo>
                  <a:pt x="7078009" y="1576"/>
                </a:lnTo>
                <a:lnTo>
                  <a:pt x="7141150" y="492"/>
                </a:lnTo>
                <a:lnTo>
                  <a:pt x="7204566" y="0"/>
                </a:lnTo>
                <a:lnTo>
                  <a:pt x="7268256" y="107"/>
                </a:lnTo>
                <a:lnTo>
                  <a:pt x="7332219" y="821"/>
                </a:lnTo>
                <a:lnTo>
                  <a:pt x="7396453" y="2147"/>
                </a:lnTo>
                <a:lnTo>
                  <a:pt x="7460958" y="4093"/>
                </a:lnTo>
                <a:lnTo>
                  <a:pt x="7525733" y="6665"/>
                </a:lnTo>
                <a:lnTo>
                  <a:pt x="7590775" y="9870"/>
                </a:lnTo>
                <a:lnTo>
                  <a:pt x="7656085" y="13715"/>
                </a:lnTo>
                <a:lnTo>
                  <a:pt x="7721661" y="18205"/>
                </a:lnTo>
                <a:lnTo>
                  <a:pt x="7787501" y="23348"/>
                </a:lnTo>
                <a:lnTo>
                  <a:pt x="7853605" y="29151"/>
                </a:lnTo>
                <a:lnTo>
                  <a:pt x="7919971" y="35620"/>
                </a:lnTo>
                <a:lnTo>
                  <a:pt x="7986599" y="42761"/>
                </a:lnTo>
                <a:lnTo>
                  <a:pt x="8053487" y="50582"/>
                </a:lnTo>
                <a:lnTo>
                  <a:pt x="8120634" y="59089"/>
                </a:lnTo>
                <a:lnTo>
                  <a:pt x="8188039" y="68289"/>
                </a:lnTo>
                <a:lnTo>
                  <a:pt x="8400665" y="100406"/>
                </a:lnTo>
                <a:lnTo>
                  <a:pt x="8684732" y="145767"/>
                </a:lnTo>
                <a:lnTo>
                  <a:pt x="8961002" y="192440"/>
                </a:lnTo>
                <a:lnTo>
                  <a:pt x="9163097" y="228358"/>
                </a:lnTo>
                <a:lnTo>
                  <a:pt x="9360824" y="265103"/>
                </a:lnTo>
                <a:lnTo>
                  <a:pt x="9554191" y="302713"/>
                </a:lnTo>
                <a:lnTo>
                  <a:pt x="9743204" y="341225"/>
                </a:lnTo>
                <a:lnTo>
                  <a:pt x="9927872" y="380679"/>
                </a:lnTo>
                <a:lnTo>
                  <a:pt x="10108203" y="421111"/>
                </a:lnTo>
                <a:lnTo>
                  <a:pt x="10284204" y="462561"/>
                </a:lnTo>
                <a:lnTo>
                  <a:pt x="10455883" y="505067"/>
                </a:lnTo>
                <a:lnTo>
                  <a:pt x="10623248" y="548666"/>
                </a:lnTo>
                <a:lnTo>
                  <a:pt x="10786307" y="593397"/>
                </a:lnTo>
                <a:lnTo>
                  <a:pt x="10892624" y="623865"/>
                </a:lnTo>
                <a:lnTo>
                  <a:pt x="10997033" y="654865"/>
                </a:lnTo>
                <a:lnTo>
                  <a:pt x="11099536" y="686408"/>
                </a:lnTo>
                <a:lnTo>
                  <a:pt x="11200136" y="718505"/>
                </a:lnTo>
                <a:lnTo>
                  <a:pt x="11298834" y="751167"/>
                </a:lnTo>
                <a:lnTo>
                  <a:pt x="11395633" y="784406"/>
                </a:lnTo>
                <a:lnTo>
                  <a:pt x="11490536" y="818232"/>
                </a:lnTo>
                <a:lnTo>
                  <a:pt x="11583544" y="852658"/>
                </a:lnTo>
                <a:lnTo>
                  <a:pt x="11674660" y="887695"/>
                </a:lnTo>
                <a:lnTo>
                  <a:pt x="11763887" y="923354"/>
                </a:lnTo>
                <a:lnTo>
                  <a:pt x="11851226" y="959646"/>
                </a:lnTo>
                <a:lnTo>
                  <a:pt x="11936680" y="996582"/>
                </a:lnTo>
                <a:lnTo>
                  <a:pt x="12020251" y="1034175"/>
                </a:lnTo>
                <a:lnTo>
                  <a:pt x="12101941" y="1072434"/>
                </a:lnTo>
                <a:lnTo>
                  <a:pt x="12181753" y="1111373"/>
                </a:lnTo>
                <a:lnTo>
                  <a:pt x="12259689" y="1151001"/>
                </a:lnTo>
                <a:lnTo>
                  <a:pt x="12335752" y="1191330"/>
                </a:lnTo>
                <a:lnTo>
                  <a:pt x="12409943" y="1232372"/>
                </a:lnTo>
                <a:lnTo>
                  <a:pt x="12482265" y="1274138"/>
                </a:lnTo>
                <a:lnTo>
                  <a:pt x="12552720" y="1316639"/>
                </a:lnTo>
                <a:lnTo>
                  <a:pt x="12621311" y="1359886"/>
                </a:lnTo>
                <a:lnTo>
                  <a:pt x="12688040" y="1403891"/>
                </a:lnTo>
                <a:lnTo>
                  <a:pt x="12752909" y="1448666"/>
                </a:lnTo>
                <a:lnTo>
                  <a:pt x="12815920" y="1494220"/>
                </a:lnTo>
                <a:lnTo>
                  <a:pt x="12877076" y="1540567"/>
                </a:lnTo>
                <a:lnTo>
                  <a:pt x="12936379" y="1587716"/>
                </a:lnTo>
                <a:lnTo>
                  <a:pt x="12993832" y="1635680"/>
                </a:lnTo>
                <a:lnTo>
                  <a:pt x="13049436" y="1684470"/>
                </a:lnTo>
                <a:lnTo>
                  <a:pt x="13103194" y="1734097"/>
                </a:lnTo>
                <a:lnTo>
                  <a:pt x="13155108" y="1784572"/>
                </a:lnTo>
                <a:lnTo>
                  <a:pt x="13205181" y="1835907"/>
                </a:lnTo>
                <a:lnTo>
                  <a:pt x="13253415" y="1888112"/>
                </a:lnTo>
                <a:lnTo>
                  <a:pt x="13299812" y="1941201"/>
                </a:lnTo>
                <a:lnTo>
                  <a:pt x="13344374" y="1995182"/>
                </a:lnTo>
                <a:lnTo>
                  <a:pt x="13387104" y="2050069"/>
                </a:lnTo>
                <a:lnTo>
                  <a:pt x="13428005" y="2105872"/>
                </a:lnTo>
                <a:lnTo>
                  <a:pt x="13467077" y="2162603"/>
                </a:lnTo>
                <a:lnTo>
                  <a:pt x="13504324" y="2220272"/>
                </a:lnTo>
                <a:lnTo>
                  <a:pt x="13539749" y="2278892"/>
                </a:lnTo>
                <a:lnTo>
                  <a:pt x="13573352" y="2338473"/>
                </a:lnTo>
                <a:lnTo>
                  <a:pt x="13605137" y="2399027"/>
                </a:lnTo>
                <a:lnTo>
                  <a:pt x="13635106" y="2460566"/>
                </a:lnTo>
                <a:lnTo>
                  <a:pt x="13663261" y="2523100"/>
                </a:lnTo>
                <a:lnTo>
                  <a:pt x="13689605" y="2586640"/>
                </a:lnTo>
                <a:lnTo>
                  <a:pt x="13714139" y="2651199"/>
                </a:lnTo>
                <a:lnTo>
                  <a:pt x="13736867" y="2716788"/>
                </a:lnTo>
                <a:lnTo>
                  <a:pt x="13757790" y="2783417"/>
                </a:lnTo>
                <a:lnTo>
                  <a:pt x="13776910" y="2851098"/>
                </a:lnTo>
                <a:lnTo>
                  <a:pt x="13794231" y="2919843"/>
                </a:lnTo>
                <a:lnTo>
                  <a:pt x="13809753" y="2989662"/>
                </a:lnTo>
                <a:lnTo>
                  <a:pt x="13823481" y="3060568"/>
                </a:lnTo>
                <a:lnTo>
                  <a:pt x="13835415" y="3132571"/>
                </a:lnTo>
                <a:lnTo>
                  <a:pt x="13845559" y="3205683"/>
                </a:lnTo>
                <a:lnTo>
                  <a:pt x="13853914" y="3279914"/>
                </a:lnTo>
                <a:lnTo>
                  <a:pt x="13860482" y="3355278"/>
                </a:lnTo>
                <a:lnTo>
                  <a:pt x="13865267" y="3431783"/>
                </a:lnTo>
                <a:lnTo>
                  <a:pt x="13868270" y="3509443"/>
                </a:lnTo>
                <a:lnTo>
                  <a:pt x="13869494" y="3588268"/>
                </a:lnTo>
                <a:lnTo>
                  <a:pt x="13868934" y="3674391"/>
                </a:lnTo>
                <a:lnTo>
                  <a:pt x="13866811" y="3767464"/>
                </a:lnTo>
                <a:lnTo>
                  <a:pt x="13863212" y="3861200"/>
                </a:lnTo>
                <a:lnTo>
                  <a:pt x="13858144" y="3955537"/>
                </a:lnTo>
                <a:lnTo>
                  <a:pt x="13851616" y="4050419"/>
                </a:lnTo>
                <a:lnTo>
                  <a:pt x="13843636" y="4145784"/>
                </a:lnTo>
                <a:lnTo>
                  <a:pt x="13834213" y="4241574"/>
                </a:lnTo>
                <a:lnTo>
                  <a:pt x="13823354" y="4337729"/>
                </a:lnTo>
                <a:lnTo>
                  <a:pt x="13811069" y="4434191"/>
                </a:lnTo>
                <a:lnTo>
                  <a:pt x="13797365" y="4530900"/>
                </a:lnTo>
                <a:lnTo>
                  <a:pt x="13782250" y="4627796"/>
                </a:lnTo>
                <a:lnTo>
                  <a:pt x="13765734" y="4724821"/>
                </a:lnTo>
                <a:lnTo>
                  <a:pt x="13747823" y="4821914"/>
                </a:lnTo>
                <a:lnTo>
                  <a:pt x="13728527" y="4919018"/>
                </a:lnTo>
                <a:lnTo>
                  <a:pt x="13707854" y="5016071"/>
                </a:lnTo>
                <a:lnTo>
                  <a:pt x="13685812" y="5113016"/>
                </a:lnTo>
                <a:lnTo>
                  <a:pt x="13662409" y="5209793"/>
                </a:lnTo>
                <a:lnTo>
                  <a:pt x="13637654" y="5306342"/>
                </a:lnTo>
                <a:lnTo>
                  <a:pt x="13611554" y="5402605"/>
                </a:lnTo>
                <a:lnTo>
                  <a:pt x="13584119" y="5498521"/>
                </a:lnTo>
                <a:lnTo>
                  <a:pt x="13555356" y="5594032"/>
                </a:lnTo>
                <a:lnTo>
                  <a:pt x="13525273" y="5689079"/>
                </a:lnTo>
                <a:lnTo>
                  <a:pt x="13493880" y="5783601"/>
                </a:lnTo>
                <a:lnTo>
                  <a:pt x="13461184" y="5877541"/>
                </a:lnTo>
                <a:lnTo>
                  <a:pt x="13427193" y="5970838"/>
                </a:lnTo>
                <a:lnTo>
                  <a:pt x="13391916" y="6063433"/>
                </a:lnTo>
                <a:lnTo>
                  <a:pt x="13355361" y="6155267"/>
                </a:lnTo>
                <a:close/>
              </a:path>
            </a:pathLst>
          </a:custGeom>
          <a:solidFill>
            <a:srgbClr val="FFFAE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340780" y="1818240"/>
            <a:ext cx="7510441" cy="1261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21169" y="4436848"/>
            <a:ext cx="6149663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073A6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79327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3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FFFAE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10395" y="475571"/>
            <a:ext cx="7571210" cy="841321"/>
          </a:xfrm>
        </p:spPr>
        <p:txBody>
          <a:bodyPr lIns="0" tIns="0" rIns="0" bIns="0"/>
          <a:lstStyle>
            <a:lvl1pPr>
              <a:defRPr sz="5467" b="0" i="0">
                <a:solidFill>
                  <a:srgbClr val="073A6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762176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10395" y="475571"/>
            <a:ext cx="7571210" cy="841321"/>
          </a:xfrm>
        </p:spPr>
        <p:txBody>
          <a:bodyPr lIns="0" tIns="0" rIns="0" bIns="0"/>
          <a:lstStyle>
            <a:lvl1pPr>
              <a:defRPr sz="5467" b="0" i="0">
                <a:solidFill>
                  <a:srgbClr val="073A6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18802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10395" y="475571"/>
            <a:ext cx="7571210" cy="841321"/>
          </a:xfrm>
        </p:spPr>
        <p:txBody>
          <a:bodyPr lIns="0" tIns="0" rIns="0" bIns="0"/>
          <a:lstStyle>
            <a:lvl1pPr>
              <a:defRPr sz="5467" b="0" i="0">
                <a:solidFill>
                  <a:srgbClr val="073A6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3714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D042CAF-6FF0-4F6E-8118-2DFF5A0B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DDC7A490-EDDF-445F-B8CC-F163E521E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A2A8D400-CD01-415F-9FC0-45A0B26B73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E1BCC926-75EA-4DB2-87AF-97129ABE29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C3C6BE81-C8DB-4F9C-8C9C-46B1665D29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0345C7EA-397C-4CDF-848F-A6538A160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D5449-FD35-4449-B93F-583EAC31D6D8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1257059A-9482-4E12-ACA0-E7F691FA2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E40349B7-B99E-4903-B0BB-F59AE9B45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716E-9DFC-4E35-B0ED-81DEC904A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4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FFC200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7" name="bg object 17"/>
          <p:cNvSpPr/>
          <p:nvPr/>
        </p:nvSpPr>
        <p:spPr>
          <a:xfrm>
            <a:off x="1430630" y="603394"/>
            <a:ext cx="9242637" cy="5754793"/>
          </a:xfrm>
          <a:custGeom>
            <a:avLst/>
            <a:gdLst/>
            <a:ahLst/>
            <a:cxnLst/>
            <a:rect l="l" t="t" r="r" b="b"/>
            <a:pathLst>
              <a:path w="13863955" h="8632190">
                <a:moveTo>
                  <a:pt x="1300162" y="8592655"/>
                </a:moveTo>
                <a:lnTo>
                  <a:pt x="998804" y="811326"/>
                </a:lnTo>
                <a:lnTo>
                  <a:pt x="1123784" y="756589"/>
                </a:lnTo>
                <a:lnTo>
                  <a:pt x="1121740" y="703999"/>
                </a:lnTo>
                <a:lnTo>
                  <a:pt x="1247470" y="668642"/>
                </a:lnTo>
                <a:lnTo>
                  <a:pt x="1236179" y="377139"/>
                </a:lnTo>
                <a:lnTo>
                  <a:pt x="991374" y="619455"/>
                </a:lnTo>
                <a:lnTo>
                  <a:pt x="492036" y="673773"/>
                </a:lnTo>
                <a:lnTo>
                  <a:pt x="486397" y="661962"/>
                </a:lnTo>
                <a:lnTo>
                  <a:pt x="469836" y="656831"/>
                </a:lnTo>
                <a:lnTo>
                  <a:pt x="453707" y="663194"/>
                </a:lnTo>
                <a:lnTo>
                  <a:pt x="447763" y="678586"/>
                </a:lnTo>
                <a:lnTo>
                  <a:pt x="358559" y="688289"/>
                </a:lnTo>
                <a:lnTo>
                  <a:pt x="362280" y="784148"/>
                </a:lnTo>
                <a:lnTo>
                  <a:pt x="239382" y="892467"/>
                </a:lnTo>
                <a:lnTo>
                  <a:pt x="242379" y="969962"/>
                </a:lnTo>
                <a:lnTo>
                  <a:pt x="456247" y="920902"/>
                </a:lnTo>
                <a:lnTo>
                  <a:pt x="470306" y="1283804"/>
                </a:lnTo>
                <a:lnTo>
                  <a:pt x="127952" y="1297063"/>
                </a:lnTo>
                <a:lnTo>
                  <a:pt x="125336" y="1229436"/>
                </a:lnTo>
                <a:lnTo>
                  <a:pt x="0" y="1274902"/>
                </a:lnTo>
                <a:lnTo>
                  <a:pt x="284924" y="8631974"/>
                </a:lnTo>
                <a:lnTo>
                  <a:pt x="754176" y="8613800"/>
                </a:lnTo>
                <a:lnTo>
                  <a:pt x="792543" y="8612314"/>
                </a:lnTo>
                <a:lnTo>
                  <a:pt x="801725" y="8611959"/>
                </a:lnTo>
                <a:lnTo>
                  <a:pt x="1300162" y="8592655"/>
                </a:lnTo>
                <a:close/>
              </a:path>
              <a:path w="13863955" h="8632190">
                <a:moveTo>
                  <a:pt x="2266277" y="721575"/>
                </a:moveTo>
                <a:lnTo>
                  <a:pt x="2266111" y="717308"/>
                </a:lnTo>
                <a:lnTo>
                  <a:pt x="2138692" y="708964"/>
                </a:lnTo>
                <a:lnTo>
                  <a:pt x="2136521" y="652716"/>
                </a:lnTo>
                <a:lnTo>
                  <a:pt x="2262213" y="616635"/>
                </a:lnTo>
                <a:lnTo>
                  <a:pt x="2258276" y="514896"/>
                </a:lnTo>
                <a:lnTo>
                  <a:pt x="1496847" y="544385"/>
                </a:lnTo>
                <a:lnTo>
                  <a:pt x="1383525" y="899820"/>
                </a:lnTo>
                <a:lnTo>
                  <a:pt x="1397000" y="1247914"/>
                </a:lnTo>
                <a:lnTo>
                  <a:pt x="1248905" y="1253655"/>
                </a:lnTo>
                <a:lnTo>
                  <a:pt x="1240815" y="1236726"/>
                </a:lnTo>
                <a:lnTo>
                  <a:pt x="1224241" y="1231595"/>
                </a:lnTo>
                <a:lnTo>
                  <a:pt x="1208125" y="1237957"/>
                </a:lnTo>
                <a:lnTo>
                  <a:pt x="1201369" y="1255483"/>
                </a:lnTo>
                <a:lnTo>
                  <a:pt x="1016292" y="1262659"/>
                </a:lnTo>
                <a:lnTo>
                  <a:pt x="1300162" y="8592655"/>
                </a:lnTo>
                <a:lnTo>
                  <a:pt x="1485239" y="8585492"/>
                </a:lnTo>
                <a:lnTo>
                  <a:pt x="1532788" y="8583651"/>
                </a:lnTo>
                <a:lnTo>
                  <a:pt x="2188502" y="8558251"/>
                </a:lnTo>
                <a:lnTo>
                  <a:pt x="1887562" y="787908"/>
                </a:lnTo>
                <a:lnTo>
                  <a:pt x="2141372" y="778078"/>
                </a:lnTo>
                <a:lnTo>
                  <a:pt x="2266277" y="721575"/>
                </a:lnTo>
                <a:close/>
              </a:path>
              <a:path w="13863955" h="8632190">
                <a:moveTo>
                  <a:pt x="3398418" y="419061"/>
                </a:moveTo>
                <a:lnTo>
                  <a:pt x="3391420" y="238277"/>
                </a:lnTo>
                <a:lnTo>
                  <a:pt x="2765895" y="495236"/>
                </a:lnTo>
                <a:lnTo>
                  <a:pt x="2684183" y="498411"/>
                </a:lnTo>
                <a:lnTo>
                  <a:pt x="2676093" y="481482"/>
                </a:lnTo>
                <a:lnTo>
                  <a:pt x="2659519" y="476389"/>
                </a:lnTo>
                <a:lnTo>
                  <a:pt x="2643403" y="482752"/>
                </a:lnTo>
                <a:lnTo>
                  <a:pt x="2636647" y="500240"/>
                </a:lnTo>
                <a:lnTo>
                  <a:pt x="2512085" y="505066"/>
                </a:lnTo>
                <a:lnTo>
                  <a:pt x="2388184" y="587463"/>
                </a:lnTo>
                <a:lnTo>
                  <a:pt x="2412238" y="1208595"/>
                </a:lnTo>
                <a:lnTo>
                  <a:pt x="1980069" y="1225334"/>
                </a:lnTo>
                <a:lnTo>
                  <a:pt x="1971979" y="1208405"/>
                </a:lnTo>
                <a:lnTo>
                  <a:pt x="1955419" y="1203274"/>
                </a:lnTo>
                <a:lnTo>
                  <a:pt x="1939290" y="1209636"/>
                </a:lnTo>
                <a:lnTo>
                  <a:pt x="1932533" y="1227162"/>
                </a:lnTo>
                <a:lnTo>
                  <a:pt x="1904619" y="1228255"/>
                </a:lnTo>
                <a:lnTo>
                  <a:pt x="2188502" y="8558251"/>
                </a:lnTo>
                <a:lnTo>
                  <a:pt x="2216404" y="8557171"/>
                </a:lnTo>
                <a:lnTo>
                  <a:pt x="2263952" y="8555330"/>
                </a:lnTo>
                <a:lnTo>
                  <a:pt x="3203740" y="8518931"/>
                </a:lnTo>
                <a:lnTo>
                  <a:pt x="2901213" y="707618"/>
                </a:lnTo>
                <a:lnTo>
                  <a:pt x="3024733" y="615162"/>
                </a:lnTo>
                <a:lnTo>
                  <a:pt x="3148634" y="532726"/>
                </a:lnTo>
                <a:lnTo>
                  <a:pt x="3275088" y="516229"/>
                </a:lnTo>
                <a:lnTo>
                  <a:pt x="3272675" y="453809"/>
                </a:lnTo>
                <a:lnTo>
                  <a:pt x="3398418" y="419061"/>
                </a:lnTo>
                <a:close/>
              </a:path>
              <a:path w="13863955" h="8632190">
                <a:moveTo>
                  <a:pt x="4579150" y="8465668"/>
                </a:moveTo>
                <a:lnTo>
                  <a:pt x="4271797" y="529856"/>
                </a:lnTo>
                <a:lnTo>
                  <a:pt x="4269968" y="482447"/>
                </a:lnTo>
                <a:lnTo>
                  <a:pt x="3908044" y="451002"/>
                </a:lnTo>
                <a:lnTo>
                  <a:pt x="3527323" y="465747"/>
                </a:lnTo>
                <a:lnTo>
                  <a:pt x="3528606" y="498716"/>
                </a:lnTo>
                <a:lnTo>
                  <a:pt x="3412960" y="571436"/>
                </a:lnTo>
                <a:lnTo>
                  <a:pt x="3411740" y="568858"/>
                </a:lnTo>
                <a:lnTo>
                  <a:pt x="3395167" y="563740"/>
                </a:lnTo>
                <a:lnTo>
                  <a:pt x="3379051" y="570103"/>
                </a:lnTo>
                <a:lnTo>
                  <a:pt x="3372294" y="587629"/>
                </a:lnTo>
                <a:lnTo>
                  <a:pt x="3377247" y="715657"/>
                </a:lnTo>
                <a:lnTo>
                  <a:pt x="3283801" y="741057"/>
                </a:lnTo>
                <a:lnTo>
                  <a:pt x="3300577" y="1174191"/>
                </a:lnTo>
                <a:lnTo>
                  <a:pt x="2919857" y="1188935"/>
                </a:lnTo>
                <a:lnTo>
                  <a:pt x="3203740" y="8518931"/>
                </a:lnTo>
                <a:lnTo>
                  <a:pt x="3678732" y="8500542"/>
                </a:lnTo>
                <a:lnTo>
                  <a:pt x="3726294" y="8498700"/>
                </a:lnTo>
                <a:lnTo>
                  <a:pt x="4092079" y="8484527"/>
                </a:lnTo>
                <a:lnTo>
                  <a:pt x="3792283" y="743699"/>
                </a:lnTo>
                <a:lnTo>
                  <a:pt x="4174426" y="765898"/>
                </a:lnTo>
                <a:lnTo>
                  <a:pt x="4188904" y="1139786"/>
                </a:lnTo>
                <a:lnTo>
                  <a:pt x="4173575" y="1140383"/>
                </a:lnTo>
                <a:lnTo>
                  <a:pt x="4165485" y="1123454"/>
                </a:lnTo>
                <a:lnTo>
                  <a:pt x="4148912" y="1118323"/>
                </a:lnTo>
                <a:lnTo>
                  <a:pt x="4132796" y="1124686"/>
                </a:lnTo>
                <a:lnTo>
                  <a:pt x="4126039" y="1142212"/>
                </a:lnTo>
                <a:lnTo>
                  <a:pt x="3808196" y="1154531"/>
                </a:lnTo>
                <a:lnTo>
                  <a:pt x="4092079" y="8484527"/>
                </a:lnTo>
                <a:lnTo>
                  <a:pt x="4409897" y="8472221"/>
                </a:lnTo>
                <a:lnTo>
                  <a:pt x="4430585" y="8471421"/>
                </a:lnTo>
                <a:lnTo>
                  <a:pt x="4457458" y="8470379"/>
                </a:lnTo>
                <a:lnTo>
                  <a:pt x="4579150" y="8465668"/>
                </a:lnTo>
                <a:close/>
              </a:path>
              <a:path w="13863955" h="8632190">
                <a:moveTo>
                  <a:pt x="5174234" y="328066"/>
                </a:moveTo>
                <a:lnTo>
                  <a:pt x="4669472" y="421513"/>
                </a:lnTo>
                <a:lnTo>
                  <a:pt x="4288752" y="436257"/>
                </a:lnTo>
                <a:lnTo>
                  <a:pt x="4290619" y="484238"/>
                </a:lnTo>
                <a:lnTo>
                  <a:pt x="4599698" y="8464867"/>
                </a:lnTo>
                <a:lnTo>
                  <a:pt x="5107317" y="8445208"/>
                </a:lnTo>
                <a:lnTo>
                  <a:pt x="4807089" y="693343"/>
                </a:lnTo>
                <a:lnTo>
                  <a:pt x="5057622" y="598690"/>
                </a:lnTo>
                <a:lnTo>
                  <a:pt x="5053050" y="480644"/>
                </a:lnTo>
                <a:lnTo>
                  <a:pt x="5174234" y="328066"/>
                </a:lnTo>
                <a:close/>
              </a:path>
              <a:path w="13863955" h="8632190">
                <a:moveTo>
                  <a:pt x="8857336" y="259321"/>
                </a:moveTo>
                <a:lnTo>
                  <a:pt x="8095907" y="288810"/>
                </a:lnTo>
                <a:lnTo>
                  <a:pt x="8104289" y="505536"/>
                </a:lnTo>
                <a:lnTo>
                  <a:pt x="7979029" y="552640"/>
                </a:lnTo>
                <a:lnTo>
                  <a:pt x="7996047" y="992339"/>
                </a:lnTo>
                <a:lnTo>
                  <a:pt x="7829410" y="998804"/>
                </a:lnTo>
                <a:lnTo>
                  <a:pt x="7821320" y="981862"/>
                </a:lnTo>
                <a:lnTo>
                  <a:pt x="7804747" y="976744"/>
                </a:lnTo>
                <a:lnTo>
                  <a:pt x="7788630" y="983107"/>
                </a:lnTo>
                <a:lnTo>
                  <a:pt x="7781874" y="1000633"/>
                </a:lnTo>
                <a:lnTo>
                  <a:pt x="7615339" y="1007084"/>
                </a:lnTo>
                <a:lnTo>
                  <a:pt x="7599591" y="600430"/>
                </a:lnTo>
                <a:lnTo>
                  <a:pt x="7726540" y="596620"/>
                </a:lnTo>
                <a:lnTo>
                  <a:pt x="7853527" y="593852"/>
                </a:lnTo>
                <a:lnTo>
                  <a:pt x="7846123" y="402869"/>
                </a:lnTo>
                <a:lnTo>
                  <a:pt x="7972565" y="385965"/>
                </a:lnTo>
                <a:lnTo>
                  <a:pt x="7968996" y="293725"/>
                </a:lnTo>
                <a:lnTo>
                  <a:pt x="7334478" y="318300"/>
                </a:lnTo>
                <a:lnTo>
                  <a:pt x="7335291" y="339458"/>
                </a:lnTo>
                <a:lnTo>
                  <a:pt x="7210158" y="390093"/>
                </a:lnTo>
                <a:lnTo>
                  <a:pt x="7212000" y="437642"/>
                </a:lnTo>
                <a:lnTo>
                  <a:pt x="7079920" y="553935"/>
                </a:lnTo>
                <a:lnTo>
                  <a:pt x="7078650" y="521055"/>
                </a:lnTo>
                <a:lnTo>
                  <a:pt x="7070547" y="504088"/>
                </a:lnTo>
                <a:lnTo>
                  <a:pt x="7053986" y="498970"/>
                </a:lnTo>
                <a:lnTo>
                  <a:pt x="7037857" y="505358"/>
                </a:lnTo>
                <a:lnTo>
                  <a:pt x="7031101" y="522897"/>
                </a:lnTo>
                <a:lnTo>
                  <a:pt x="7033869" y="594474"/>
                </a:lnTo>
                <a:lnTo>
                  <a:pt x="6966191" y="654062"/>
                </a:lnTo>
                <a:lnTo>
                  <a:pt x="6980809" y="1031659"/>
                </a:lnTo>
                <a:lnTo>
                  <a:pt x="6600101" y="1046403"/>
                </a:lnTo>
                <a:lnTo>
                  <a:pt x="6587337" y="716788"/>
                </a:lnTo>
                <a:lnTo>
                  <a:pt x="6713093" y="682358"/>
                </a:lnTo>
                <a:lnTo>
                  <a:pt x="6709397" y="586816"/>
                </a:lnTo>
                <a:lnTo>
                  <a:pt x="6836232" y="580034"/>
                </a:lnTo>
                <a:lnTo>
                  <a:pt x="6826847" y="337959"/>
                </a:lnTo>
                <a:lnTo>
                  <a:pt x="6446139" y="352704"/>
                </a:lnTo>
                <a:lnTo>
                  <a:pt x="6343396" y="444258"/>
                </a:lnTo>
                <a:lnTo>
                  <a:pt x="6343002" y="433882"/>
                </a:lnTo>
                <a:lnTo>
                  <a:pt x="6334912" y="416953"/>
                </a:lnTo>
                <a:lnTo>
                  <a:pt x="6318339" y="411835"/>
                </a:lnTo>
                <a:lnTo>
                  <a:pt x="6302222" y="418185"/>
                </a:lnTo>
                <a:lnTo>
                  <a:pt x="6295466" y="435724"/>
                </a:lnTo>
                <a:lnTo>
                  <a:pt x="6297384" y="485267"/>
                </a:lnTo>
                <a:lnTo>
                  <a:pt x="6077572" y="681139"/>
                </a:lnTo>
                <a:lnTo>
                  <a:pt x="6092482" y="1066063"/>
                </a:lnTo>
                <a:lnTo>
                  <a:pt x="5711761" y="1080808"/>
                </a:lnTo>
                <a:lnTo>
                  <a:pt x="5695289" y="655218"/>
                </a:lnTo>
                <a:lnTo>
                  <a:pt x="5824906" y="720483"/>
                </a:lnTo>
                <a:lnTo>
                  <a:pt x="6069000" y="459689"/>
                </a:lnTo>
                <a:lnTo>
                  <a:pt x="5811609" y="377278"/>
                </a:lnTo>
                <a:lnTo>
                  <a:pt x="5608853" y="385140"/>
                </a:lnTo>
                <a:lnTo>
                  <a:pt x="5600763" y="368211"/>
                </a:lnTo>
                <a:lnTo>
                  <a:pt x="5584190" y="363118"/>
                </a:lnTo>
                <a:lnTo>
                  <a:pt x="5568073" y="369481"/>
                </a:lnTo>
                <a:lnTo>
                  <a:pt x="5561317" y="386969"/>
                </a:lnTo>
                <a:lnTo>
                  <a:pt x="5303990" y="396938"/>
                </a:lnTo>
                <a:lnTo>
                  <a:pt x="5308155" y="504367"/>
                </a:lnTo>
                <a:lnTo>
                  <a:pt x="5182806" y="549516"/>
                </a:lnTo>
                <a:lnTo>
                  <a:pt x="5058334" y="617054"/>
                </a:lnTo>
                <a:lnTo>
                  <a:pt x="5077244" y="1105382"/>
                </a:lnTo>
                <a:lnTo>
                  <a:pt x="4904740" y="1112075"/>
                </a:lnTo>
                <a:lnTo>
                  <a:pt x="4896650" y="1095133"/>
                </a:lnTo>
                <a:lnTo>
                  <a:pt x="4880076" y="1090015"/>
                </a:lnTo>
                <a:lnTo>
                  <a:pt x="4863960" y="1096365"/>
                </a:lnTo>
                <a:lnTo>
                  <a:pt x="4857204" y="1113904"/>
                </a:lnTo>
                <a:lnTo>
                  <a:pt x="4823434" y="1115212"/>
                </a:lnTo>
                <a:lnTo>
                  <a:pt x="5107317" y="8445208"/>
                </a:lnTo>
                <a:lnTo>
                  <a:pt x="5141087" y="8443900"/>
                </a:lnTo>
                <a:lnTo>
                  <a:pt x="5995644" y="8410803"/>
                </a:lnTo>
                <a:lnTo>
                  <a:pt x="6603403" y="8387270"/>
                </a:lnTo>
                <a:lnTo>
                  <a:pt x="6650964" y="8385429"/>
                </a:lnTo>
                <a:lnTo>
                  <a:pt x="6883984" y="8376399"/>
                </a:lnTo>
                <a:lnTo>
                  <a:pt x="7334567" y="8358949"/>
                </a:lnTo>
                <a:lnTo>
                  <a:pt x="7382129" y="8357108"/>
                </a:lnTo>
                <a:lnTo>
                  <a:pt x="7899222" y="8337080"/>
                </a:lnTo>
                <a:lnTo>
                  <a:pt x="8787549" y="8302676"/>
                </a:lnTo>
                <a:lnTo>
                  <a:pt x="8487537" y="556158"/>
                </a:lnTo>
                <a:lnTo>
                  <a:pt x="8614423" y="550545"/>
                </a:lnTo>
                <a:lnTo>
                  <a:pt x="8614448" y="551243"/>
                </a:lnTo>
                <a:lnTo>
                  <a:pt x="8741435" y="548411"/>
                </a:lnTo>
                <a:lnTo>
                  <a:pt x="8857336" y="259321"/>
                </a:lnTo>
                <a:close/>
              </a:path>
              <a:path w="13863955" h="8632190">
                <a:moveTo>
                  <a:pt x="9751670" y="379895"/>
                </a:moveTo>
                <a:lnTo>
                  <a:pt x="9749091" y="313550"/>
                </a:lnTo>
                <a:lnTo>
                  <a:pt x="9258935" y="261556"/>
                </a:lnTo>
                <a:lnTo>
                  <a:pt x="9257767" y="259105"/>
                </a:lnTo>
                <a:lnTo>
                  <a:pt x="9241206" y="253974"/>
                </a:lnTo>
                <a:lnTo>
                  <a:pt x="9229827" y="258470"/>
                </a:lnTo>
                <a:lnTo>
                  <a:pt x="8983383" y="232321"/>
                </a:lnTo>
                <a:lnTo>
                  <a:pt x="8867356" y="518236"/>
                </a:lnTo>
                <a:lnTo>
                  <a:pt x="8884387" y="957935"/>
                </a:lnTo>
                <a:lnTo>
                  <a:pt x="8560498" y="970483"/>
                </a:lnTo>
                <a:lnTo>
                  <a:pt x="8552396" y="953554"/>
                </a:lnTo>
                <a:lnTo>
                  <a:pt x="8535835" y="948423"/>
                </a:lnTo>
                <a:lnTo>
                  <a:pt x="8519719" y="954786"/>
                </a:lnTo>
                <a:lnTo>
                  <a:pt x="8512950" y="972312"/>
                </a:lnTo>
                <a:lnTo>
                  <a:pt x="8503679" y="972680"/>
                </a:lnTo>
                <a:lnTo>
                  <a:pt x="8787549" y="8302676"/>
                </a:lnTo>
                <a:lnTo>
                  <a:pt x="8796820" y="8302320"/>
                </a:lnTo>
                <a:lnTo>
                  <a:pt x="8844382" y="8300479"/>
                </a:lnTo>
                <a:lnTo>
                  <a:pt x="9527997" y="8273999"/>
                </a:lnTo>
                <a:lnTo>
                  <a:pt x="9575546" y="8272158"/>
                </a:lnTo>
                <a:lnTo>
                  <a:pt x="9675889" y="8268271"/>
                </a:lnTo>
                <a:lnTo>
                  <a:pt x="9376664" y="542201"/>
                </a:lnTo>
                <a:lnTo>
                  <a:pt x="9632188" y="576643"/>
                </a:lnTo>
                <a:lnTo>
                  <a:pt x="9624619" y="381101"/>
                </a:lnTo>
                <a:lnTo>
                  <a:pt x="9751670" y="379895"/>
                </a:lnTo>
                <a:close/>
              </a:path>
              <a:path w="13863955" h="8632190">
                <a:moveTo>
                  <a:pt x="10882147" y="34582"/>
                </a:moveTo>
                <a:lnTo>
                  <a:pt x="10880814" y="0"/>
                </a:lnTo>
                <a:lnTo>
                  <a:pt x="10380193" y="200342"/>
                </a:lnTo>
                <a:lnTo>
                  <a:pt x="9872574" y="220002"/>
                </a:lnTo>
                <a:lnTo>
                  <a:pt x="9758807" y="564400"/>
                </a:lnTo>
                <a:lnTo>
                  <a:pt x="9772726" y="923531"/>
                </a:lnTo>
                <a:lnTo>
                  <a:pt x="9392006" y="938276"/>
                </a:lnTo>
                <a:lnTo>
                  <a:pt x="9675889" y="8268271"/>
                </a:lnTo>
                <a:lnTo>
                  <a:pt x="10259162" y="8245691"/>
                </a:lnTo>
                <a:lnTo>
                  <a:pt x="10306710" y="8243849"/>
                </a:lnTo>
                <a:lnTo>
                  <a:pt x="10691127" y="8228952"/>
                </a:lnTo>
                <a:lnTo>
                  <a:pt x="10391191" y="484517"/>
                </a:lnTo>
                <a:lnTo>
                  <a:pt x="10638574" y="308660"/>
                </a:lnTo>
                <a:lnTo>
                  <a:pt x="10637012" y="268173"/>
                </a:lnTo>
                <a:lnTo>
                  <a:pt x="10763771" y="259473"/>
                </a:lnTo>
                <a:lnTo>
                  <a:pt x="10756049" y="60248"/>
                </a:lnTo>
                <a:lnTo>
                  <a:pt x="10882147" y="34582"/>
                </a:lnTo>
                <a:close/>
              </a:path>
              <a:path w="13863955" h="8632190">
                <a:moveTo>
                  <a:pt x="11579466" y="8194548"/>
                </a:moveTo>
                <a:lnTo>
                  <a:pt x="11278667" y="427926"/>
                </a:lnTo>
                <a:lnTo>
                  <a:pt x="11405578" y="423011"/>
                </a:lnTo>
                <a:lnTo>
                  <a:pt x="11398898" y="250710"/>
                </a:lnTo>
                <a:lnTo>
                  <a:pt x="11524907" y="222554"/>
                </a:lnTo>
                <a:lnTo>
                  <a:pt x="11522329" y="156108"/>
                </a:lnTo>
                <a:lnTo>
                  <a:pt x="10887812" y="180682"/>
                </a:lnTo>
                <a:lnTo>
                  <a:pt x="10774439" y="534949"/>
                </a:lnTo>
                <a:lnTo>
                  <a:pt x="10787964" y="884212"/>
                </a:lnTo>
                <a:lnTo>
                  <a:pt x="10753992" y="885532"/>
                </a:lnTo>
                <a:lnTo>
                  <a:pt x="10737825" y="467906"/>
                </a:lnTo>
                <a:lnTo>
                  <a:pt x="10729722" y="450938"/>
                </a:lnTo>
                <a:lnTo>
                  <a:pt x="10713161" y="445820"/>
                </a:lnTo>
                <a:lnTo>
                  <a:pt x="10697045" y="452196"/>
                </a:lnTo>
                <a:lnTo>
                  <a:pt x="10690276" y="469747"/>
                </a:lnTo>
                <a:lnTo>
                  <a:pt x="10706443" y="887374"/>
                </a:lnTo>
                <a:lnTo>
                  <a:pt x="10407244" y="898956"/>
                </a:lnTo>
                <a:lnTo>
                  <a:pt x="10691127" y="8228952"/>
                </a:lnTo>
                <a:lnTo>
                  <a:pt x="10990326" y="8217370"/>
                </a:lnTo>
                <a:lnTo>
                  <a:pt x="11037875" y="8215528"/>
                </a:lnTo>
                <a:lnTo>
                  <a:pt x="11579466" y="8194548"/>
                </a:lnTo>
                <a:close/>
              </a:path>
              <a:path w="13863955" h="8632190">
                <a:moveTo>
                  <a:pt x="13863752" y="8106080"/>
                </a:moveTo>
                <a:lnTo>
                  <a:pt x="13579869" y="776084"/>
                </a:lnTo>
                <a:lnTo>
                  <a:pt x="13199148" y="790829"/>
                </a:lnTo>
                <a:lnTo>
                  <a:pt x="13183388" y="383717"/>
                </a:lnTo>
                <a:lnTo>
                  <a:pt x="13437197" y="373888"/>
                </a:lnTo>
                <a:lnTo>
                  <a:pt x="13428371" y="146088"/>
                </a:lnTo>
                <a:lnTo>
                  <a:pt x="13300380" y="122961"/>
                </a:lnTo>
                <a:lnTo>
                  <a:pt x="13298996" y="87299"/>
                </a:lnTo>
                <a:lnTo>
                  <a:pt x="12664478" y="111874"/>
                </a:lnTo>
                <a:lnTo>
                  <a:pt x="12542291" y="238544"/>
                </a:lnTo>
                <a:lnTo>
                  <a:pt x="12564631" y="815403"/>
                </a:lnTo>
                <a:lnTo>
                  <a:pt x="12216321" y="828903"/>
                </a:lnTo>
                <a:lnTo>
                  <a:pt x="12208231" y="811961"/>
                </a:lnTo>
                <a:lnTo>
                  <a:pt x="12191670" y="806843"/>
                </a:lnTo>
                <a:lnTo>
                  <a:pt x="12183135" y="810209"/>
                </a:lnTo>
                <a:lnTo>
                  <a:pt x="12167578" y="408279"/>
                </a:lnTo>
                <a:lnTo>
                  <a:pt x="12420384" y="372656"/>
                </a:lnTo>
                <a:lnTo>
                  <a:pt x="12410669" y="121704"/>
                </a:lnTo>
                <a:lnTo>
                  <a:pt x="11649240" y="151193"/>
                </a:lnTo>
                <a:lnTo>
                  <a:pt x="11676291" y="849807"/>
                </a:lnTo>
                <a:lnTo>
                  <a:pt x="11485156" y="857211"/>
                </a:lnTo>
                <a:lnTo>
                  <a:pt x="11477066" y="840282"/>
                </a:lnTo>
                <a:lnTo>
                  <a:pt x="11460493" y="835152"/>
                </a:lnTo>
                <a:lnTo>
                  <a:pt x="11444376" y="841514"/>
                </a:lnTo>
                <a:lnTo>
                  <a:pt x="11437620" y="859053"/>
                </a:lnTo>
                <a:lnTo>
                  <a:pt x="11295583" y="864552"/>
                </a:lnTo>
                <a:lnTo>
                  <a:pt x="11579466" y="8194548"/>
                </a:lnTo>
                <a:lnTo>
                  <a:pt x="11721490" y="8189049"/>
                </a:lnTo>
                <a:lnTo>
                  <a:pt x="11729060" y="8188757"/>
                </a:lnTo>
                <a:lnTo>
                  <a:pt x="12452655" y="8160740"/>
                </a:lnTo>
                <a:lnTo>
                  <a:pt x="12500204" y="8158899"/>
                </a:lnTo>
                <a:lnTo>
                  <a:pt x="13483031" y="8120824"/>
                </a:lnTo>
                <a:lnTo>
                  <a:pt x="13863752" y="8106080"/>
                </a:lnTo>
                <a:close/>
              </a:path>
            </a:pathLst>
          </a:custGeom>
          <a:solidFill>
            <a:srgbClr val="FFFAE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8" name="bg object 18"/>
          <p:cNvSpPr/>
          <p:nvPr/>
        </p:nvSpPr>
        <p:spPr>
          <a:xfrm>
            <a:off x="1847000" y="606026"/>
            <a:ext cx="8493760" cy="545253"/>
          </a:xfrm>
          <a:custGeom>
            <a:avLst/>
            <a:gdLst/>
            <a:ahLst/>
            <a:cxnLst/>
            <a:rect l="l" t="t" r="r" b="b"/>
            <a:pathLst>
              <a:path w="12740640" h="817880">
                <a:moveTo>
                  <a:pt x="9678945" y="483959"/>
                </a:moveTo>
                <a:lnTo>
                  <a:pt x="9741670" y="196924"/>
                </a:lnTo>
                <a:lnTo>
                  <a:pt x="10151407" y="0"/>
                </a:lnTo>
                <a:lnTo>
                  <a:pt x="10147875" y="9851"/>
                </a:lnTo>
                <a:lnTo>
                  <a:pt x="10137977" y="33823"/>
                </a:lnTo>
                <a:lnTo>
                  <a:pt x="10122762" y="63543"/>
                </a:lnTo>
                <a:lnTo>
                  <a:pt x="10103277" y="90637"/>
                </a:lnTo>
                <a:lnTo>
                  <a:pt x="10086329" y="110517"/>
                </a:lnTo>
                <a:lnTo>
                  <a:pt x="10074043" y="134721"/>
                </a:lnTo>
                <a:lnTo>
                  <a:pt x="10060445" y="179069"/>
                </a:lnTo>
                <a:lnTo>
                  <a:pt x="10039563" y="259381"/>
                </a:lnTo>
                <a:lnTo>
                  <a:pt x="9987797" y="257893"/>
                </a:lnTo>
                <a:lnTo>
                  <a:pt x="9958428" y="262484"/>
                </a:lnTo>
                <a:lnTo>
                  <a:pt x="9940551" y="277733"/>
                </a:lnTo>
                <a:lnTo>
                  <a:pt x="9923265" y="308219"/>
                </a:lnTo>
                <a:lnTo>
                  <a:pt x="9678945" y="483959"/>
                </a:lnTo>
                <a:close/>
              </a:path>
              <a:path w="12740640" h="817880">
                <a:moveTo>
                  <a:pt x="4089322" y="408178"/>
                </a:moveTo>
                <a:lnTo>
                  <a:pt x="4479511" y="326832"/>
                </a:lnTo>
                <a:lnTo>
                  <a:pt x="4378247" y="478638"/>
                </a:lnTo>
                <a:lnTo>
                  <a:pt x="4306631" y="536803"/>
                </a:lnTo>
                <a:lnTo>
                  <a:pt x="4308675" y="589580"/>
                </a:lnTo>
                <a:lnTo>
                  <a:pt x="4089322" y="408178"/>
                </a:lnTo>
                <a:close/>
              </a:path>
              <a:path w="12740640" h="817880">
                <a:moveTo>
                  <a:pt x="4308675" y="589580"/>
                </a:moveTo>
                <a:lnTo>
                  <a:pt x="4306631" y="536803"/>
                </a:lnTo>
                <a:lnTo>
                  <a:pt x="4320200" y="599110"/>
                </a:lnTo>
                <a:lnTo>
                  <a:pt x="4308675" y="589580"/>
                </a:lnTo>
                <a:close/>
              </a:path>
              <a:path w="12740640" h="817880">
                <a:moveTo>
                  <a:pt x="1257670" y="525499"/>
                </a:moveTo>
                <a:lnTo>
                  <a:pt x="1561395" y="513736"/>
                </a:lnTo>
                <a:lnTo>
                  <a:pt x="1556209" y="527454"/>
                </a:lnTo>
                <a:lnTo>
                  <a:pt x="1542469" y="561607"/>
                </a:lnTo>
                <a:lnTo>
                  <a:pt x="1522900" y="605694"/>
                </a:lnTo>
                <a:lnTo>
                  <a:pt x="1500228" y="649212"/>
                </a:lnTo>
                <a:lnTo>
                  <a:pt x="1483280" y="680087"/>
                </a:lnTo>
                <a:lnTo>
                  <a:pt x="1482150" y="697900"/>
                </a:lnTo>
                <a:lnTo>
                  <a:pt x="1485150" y="775355"/>
                </a:lnTo>
                <a:lnTo>
                  <a:pt x="1383675" y="779285"/>
                </a:lnTo>
                <a:lnTo>
                  <a:pt x="1257670" y="525499"/>
                </a:lnTo>
                <a:close/>
              </a:path>
              <a:path w="12740640" h="817880">
                <a:moveTo>
                  <a:pt x="1485150" y="775355"/>
                </a:moveTo>
                <a:lnTo>
                  <a:pt x="1482150" y="697900"/>
                </a:lnTo>
                <a:lnTo>
                  <a:pt x="1500907" y="709422"/>
                </a:lnTo>
                <a:lnTo>
                  <a:pt x="1543618" y="721423"/>
                </a:lnTo>
                <a:lnTo>
                  <a:pt x="1505083" y="774583"/>
                </a:lnTo>
                <a:lnTo>
                  <a:pt x="1485150" y="775355"/>
                </a:lnTo>
                <a:close/>
              </a:path>
              <a:path w="12740640" h="817880">
                <a:moveTo>
                  <a:pt x="11540949" y="127239"/>
                </a:moveTo>
                <a:lnTo>
                  <a:pt x="11755420" y="118933"/>
                </a:lnTo>
                <a:lnTo>
                  <a:pt x="11714169" y="198140"/>
                </a:lnTo>
                <a:lnTo>
                  <a:pt x="11716653" y="262293"/>
                </a:lnTo>
                <a:lnTo>
                  <a:pt x="11690991" y="269314"/>
                </a:lnTo>
                <a:lnTo>
                  <a:pt x="11679978" y="346123"/>
                </a:lnTo>
                <a:lnTo>
                  <a:pt x="11676635" y="373316"/>
                </a:lnTo>
                <a:lnTo>
                  <a:pt x="11594619" y="390631"/>
                </a:lnTo>
                <a:lnTo>
                  <a:pt x="11540949" y="127239"/>
                </a:lnTo>
                <a:close/>
              </a:path>
              <a:path w="12740640" h="817880">
                <a:moveTo>
                  <a:pt x="11716653" y="262293"/>
                </a:moveTo>
                <a:lnTo>
                  <a:pt x="11714169" y="198140"/>
                </a:lnTo>
                <a:lnTo>
                  <a:pt x="11738528" y="256309"/>
                </a:lnTo>
                <a:lnTo>
                  <a:pt x="11716653" y="262293"/>
                </a:lnTo>
                <a:close/>
              </a:path>
              <a:path w="12740640" h="817880">
                <a:moveTo>
                  <a:pt x="12671676" y="375389"/>
                </a:moveTo>
                <a:lnTo>
                  <a:pt x="12666745" y="248083"/>
                </a:lnTo>
                <a:lnTo>
                  <a:pt x="12686409" y="274451"/>
                </a:lnTo>
                <a:lnTo>
                  <a:pt x="12737932" y="309990"/>
                </a:lnTo>
                <a:lnTo>
                  <a:pt x="12740362" y="372729"/>
                </a:lnTo>
                <a:lnTo>
                  <a:pt x="12671676" y="375389"/>
                </a:lnTo>
                <a:close/>
              </a:path>
              <a:path w="12740640" h="817880">
                <a:moveTo>
                  <a:pt x="12664816" y="375655"/>
                </a:moveTo>
                <a:lnTo>
                  <a:pt x="12654706" y="114615"/>
                </a:lnTo>
                <a:lnTo>
                  <a:pt x="12659040" y="133865"/>
                </a:lnTo>
                <a:lnTo>
                  <a:pt x="12677096" y="149813"/>
                </a:lnTo>
                <a:lnTo>
                  <a:pt x="12714041" y="170581"/>
                </a:lnTo>
                <a:lnTo>
                  <a:pt x="12676703" y="217816"/>
                </a:lnTo>
                <a:lnTo>
                  <a:pt x="12666745" y="248083"/>
                </a:lnTo>
                <a:lnTo>
                  <a:pt x="12671676" y="375389"/>
                </a:lnTo>
                <a:lnTo>
                  <a:pt x="12664816" y="375655"/>
                </a:lnTo>
                <a:close/>
              </a:path>
              <a:path w="12740640" h="817880">
                <a:moveTo>
                  <a:pt x="11985699" y="110015"/>
                </a:moveTo>
                <a:lnTo>
                  <a:pt x="12658927" y="83941"/>
                </a:lnTo>
                <a:lnTo>
                  <a:pt x="12654706" y="114615"/>
                </a:lnTo>
                <a:lnTo>
                  <a:pt x="12664816" y="375655"/>
                </a:lnTo>
                <a:lnTo>
                  <a:pt x="12548814" y="380147"/>
                </a:lnTo>
                <a:lnTo>
                  <a:pt x="12508816" y="362093"/>
                </a:lnTo>
                <a:lnTo>
                  <a:pt x="12464984" y="341894"/>
                </a:lnTo>
                <a:lnTo>
                  <a:pt x="12418089" y="319949"/>
                </a:lnTo>
                <a:lnTo>
                  <a:pt x="12368906" y="296661"/>
                </a:lnTo>
                <a:lnTo>
                  <a:pt x="12318205" y="272428"/>
                </a:lnTo>
                <a:lnTo>
                  <a:pt x="12266759" y="247652"/>
                </a:lnTo>
                <a:lnTo>
                  <a:pt x="12164723" y="198072"/>
                </a:lnTo>
                <a:lnTo>
                  <a:pt x="12025393" y="129640"/>
                </a:lnTo>
                <a:lnTo>
                  <a:pt x="11985699" y="110015"/>
                </a:lnTo>
                <a:close/>
              </a:path>
              <a:path w="12740640" h="817880">
                <a:moveTo>
                  <a:pt x="3165846" y="739819"/>
                </a:moveTo>
                <a:lnTo>
                  <a:pt x="3309775" y="458143"/>
                </a:lnTo>
                <a:lnTo>
                  <a:pt x="3540072" y="485159"/>
                </a:lnTo>
                <a:lnTo>
                  <a:pt x="3425361" y="766766"/>
                </a:lnTo>
                <a:lnTo>
                  <a:pt x="3165846" y="739819"/>
                </a:lnTo>
                <a:close/>
              </a:path>
              <a:path w="12740640" h="817880">
                <a:moveTo>
                  <a:pt x="6931464" y="598235"/>
                </a:moveTo>
                <a:lnTo>
                  <a:pt x="6993368" y="303362"/>
                </a:lnTo>
                <a:lnTo>
                  <a:pt x="7277995" y="292339"/>
                </a:lnTo>
                <a:lnTo>
                  <a:pt x="7261951" y="355793"/>
                </a:lnTo>
                <a:lnTo>
                  <a:pt x="7221462" y="394767"/>
                </a:lnTo>
                <a:lnTo>
                  <a:pt x="7186893" y="417810"/>
                </a:lnTo>
                <a:lnTo>
                  <a:pt x="7156183" y="436954"/>
                </a:lnTo>
                <a:lnTo>
                  <a:pt x="7144752" y="452242"/>
                </a:lnTo>
                <a:lnTo>
                  <a:pt x="7148988" y="561609"/>
                </a:lnTo>
                <a:lnTo>
                  <a:pt x="7134496" y="593561"/>
                </a:lnTo>
                <a:lnTo>
                  <a:pt x="7059176" y="595242"/>
                </a:lnTo>
                <a:lnTo>
                  <a:pt x="6992658" y="596766"/>
                </a:lnTo>
                <a:lnTo>
                  <a:pt x="6931464" y="598235"/>
                </a:lnTo>
                <a:close/>
              </a:path>
              <a:path w="12740640" h="817880">
                <a:moveTo>
                  <a:pt x="7148988" y="561609"/>
                </a:moveTo>
                <a:lnTo>
                  <a:pt x="7144752" y="452242"/>
                </a:lnTo>
                <a:lnTo>
                  <a:pt x="7151527" y="471688"/>
                </a:lnTo>
                <a:lnTo>
                  <a:pt x="7175431" y="503309"/>
                </a:lnTo>
                <a:lnTo>
                  <a:pt x="7148988" y="561609"/>
                </a:lnTo>
                <a:close/>
              </a:path>
              <a:path w="12740640" h="817880">
                <a:moveTo>
                  <a:pt x="0" y="649797"/>
                </a:moveTo>
                <a:lnTo>
                  <a:pt x="283740" y="618714"/>
                </a:lnTo>
                <a:lnTo>
                  <a:pt x="566128" y="374948"/>
                </a:lnTo>
                <a:lnTo>
                  <a:pt x="571164" y="384281"/>
                </a:lnTo>
                <a:lnTo>
                  <a:pt x="582898" y="414485"/>
                </a:lnTo>
                <a:lnTo>
                  <a:pt x="596268" y="468866"/>
                </a:lnTo>
                <a:lnTo>
                  <a:pt x="606210" y="550729"/>
                </a:lnTo>
                <a:lnTo>
                  <a:pt x="610261" y="625143"/>
                </a:lnTo>
                <a:lnTo>
                  <a:pt x="606303" y="662092"/>
                </a:lnTo>
                <a:lnTo>
                  <a:pt x="589558" y="672504"/>
                </a:lnTo>
                <a:lnTo>
                  <a:pt x="555249" y="667311"/>
                </a:lnTo>
                <a:lnTo>
                  <a:pt x="494353" y="685909"/>
                </a:lnTo>
                <a:lnTo>
                  <a:pt x="445200" y="717290"/>
                </a:lnTo>
                <a:lnTo>
                  <a:pt x="407414" y="754421"/>
                </a:lnTo>
                <a:lnTo>
                  <a:pt x="380622" y="790269"/>
                </a:lnTo>
                <a:lnTo>
                  <a:pt x="364449" y="817801"/>
                </a:lnTo>
                <a:lnTo>
                  <a:pt x="0" y="649797"/>
                </a:lnTo>
                <a:close/>
              </a:path>
              <a:path w="12740640" h="817880">
                <a:moveTo>
                  <a:pt x="2468613" y="514004"/>
                </a:moveTo>
                <a:lnTo>
                  <a:pt x="2463529" y="341970"/>
                </a:lnTo>
                <a:lnTo>
                  <a:pt x="2736270" y="235510"/>
                </a:lnTo>
                <a:lnTo>
                  <a:pt x="2726063" y="293183"/>
                </a:lnTo>
                <a:lnTo>
                  <a:pt x="2716937" y="339149"/>
                </a:lnTo>
                <a:lnTo>
                  <a:pt x="2701887" y="390881"/>
                </a:lnTo>
                <a:lnTo>
                  <a:pt x="2651067" y="419865"/>
                </a:lnTo>
                <a:lnTo>
                  <a:pt x="2651761" y="449710"/>
                </a:lnTo>
                <a:lnTo>
                  <a:pt x="2649128" y="465151"/>
                </a:lnTo>
                <a:lnTo>
                  <a:pt x="2640587" y="471133"/>
                </a:lnTo>
                <a:lnTo>
                  <a:pt x="2623562" y="472600"/>
                </a:lnTo>
                <a:lnTo>
                  <a:pt x="2595447" y="474325"/>
                </a:lnTo>
                <a:lnTo>
                  <a:pt x="2578557" y="479433"/>
                </a:lnTo>
                <a:lnTo>
                  <a:pt x="2566123" y="492003"/>
                </a:lnTo>
                <a:lnTo>
                  <a:pt x="2551379" y="516115"/>
                </a:lnTo>
                <a:lnTo>
                  <a:pt x="2529863" y="512679"/>
                </a:lnTo>
                <a:lnTo>
                  <a:pt x="2508891" y="511275"/>
                </a:lnTo>
                <a:lnTo>
                  <a:pt x="2488471" y="511763"/>
                </a:lnTo>
                <a:lnTo>
                  <a:pt x="2468613" y="514004"/>
                </a:lnTo>
                <a:close/>
              </a:path>
              <a:path w="12740640" h="817880">
                <a:moveTo>
                  <a:pt x="4994551" y="654219"/>
                </a:moveTo>
                <a:lnTo>
                  <a:pt x="5197777" y="398844"/>
                </a:lnTo>
                <a:lnTo>
                  <a:pt x="5367477" y="458719"/>
                </a:lnTo>
                <a:lnTo>
                  <a:pt x="5126310" y="719390"/>
                </a:lnTo>
                <a:lnTo>
                  <a:pt x="4994551" y="654219"/>
                </a:lnTo>
                <a:close/>
              </a:path>
              <a:path w="12740640" h="817880">
                <a:moveTo>
                  <a:pt x="8742810" y="538608"/>
                </a:moveTo>
                <a:lnTo>
                  <a:pt x="8831734" y="282451"/>
                </a:lnTo>
                <a:lnTo>
                  <a:pt x="9103396" y="310417"/>
                </a:lnTo>
                <a:lnTo>
                  <a:pt x="9049286" y="345681"/>
                </a:lnTo>
                <a:lnTo>
                  <a:pt x="9043265" y="379193"/>
                </a:lnTo>
                <a:lnTo>
                  <a:pt x="8995144" y="377336"/>
                </a:lnTo>
                <a:lnTo>
                  <a:pt x="8925238" y="575876"/>
                </a:lnTo>
                <a:lnTo>
                  <a:pt x="8742810" y="538608"/>
                </a:lnTo>
                <a:close/>
              </a:path>
            </a:pathLst>
          </a:custGeom>
          <a:solidFill>
            <a:srgbClr val="F2E7D0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9" name="bg object 19"/>
          <p:cNvSpPr/>
          <p:nvPr/>
        </p:nvSpPr>
        <p:spPr>
          <a:xfrm>
            <a:off x="1426395" y="1452339"/>
            <a:ext cx="9731422" cy="6030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36974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Chân trang 1">
            <a:extLst>
              <a:ext uri="{FF2B5EF4-FFF2-40B4-BE49-F238E27FC236}">
                <a16:creationId xmlns:a16="http://schemas.microsoft.com/office/drawing/2014/main" id="{BEA2991A-9688-4C5A-AB5C-9B983CF7FFA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8F79C601-A809-4486-A1C1-14D92077829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39D75AA2-8A33-4AF6-B2BA-5B0BE7706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2514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08087-471E-434E-AEEA-E3F45495B9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F2A11F-4346-4833-9439-DA3DB31BA4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8BBD20-251F-4DA7-9C87-F7A1C2132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C9A4-AD84-474F-96F5-C3BC24D22A7D}" type="datetimeFigureOut">
              <a:rPr lang="vi-VN" smtClean="0"/>
              <a:t>23/12/2025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D0E74-7B43-4395-994D-6BC09FBC8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4748A-CCD7-4361-AEA3-EBEFA3874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7EC1-79A0-4FD1-A4E8-D6C6D0CE6DD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025466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E2FBF-35A4-4FB5-AEDE-EFAB2C21F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9A6B3-B036-42DC-BE13-139AC8BF29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9265A-B540-480C-862E-76DC7E3B9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C9A4-AD84-474F-96F5-C3BC24D22A7D}" type="datetimeFigureOut">
              <a:rPr lang="vi-VN" smtClean="0"/>
              <a:t>23/12/2025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029D9-1577-4F94-AB44-C24E3C347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FE86C7-BCD0-4FA9-AC13-F2D83491A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7EC1-79A0-4FD1-A4E8-D6C6D0CE6DD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207808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899DA-3400-4195-8126-353137AB8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854E16-A6E9-4611-A3E4-DEAD54D35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7BE403-0ACA-4FE3-917A-453C84FB2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C9A4-AD84-474F-96F5-C3BC24D22A7D}" type="datetimeFigureOut">
              <a:rPr lang="vi-VN" smtClean="0"/>
              <a:t>23/12/2025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43397-849C-4D5A-9D65-A4574C576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F377E-C32A-42F5-A8B0-0BE975574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7EC1-79A0-4FD1-A4E8-D6C6D0CE6DD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498535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BCD69-57CF-415F-8C85-B16C3AAAA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98208-677F-4ABE-AD37-5AA8B41179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5F9167-876B-495E-8DBA-7E2F5CA7F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8D70A0-41FE-4234-9E59-4D4E040D4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C9A4-AD84-474F-96F5-C3BC24D22A7D}" type="datetimeFigureOut">
              <a:rPr lang="vi-VN" smtClean="0"/>
              <a:t>23/12/2025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6B6654-6FAC-44CA-A229-112D58925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5D6839-2590-438D-AB5D-CD5C33594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7EC1-79A0-4FD1-A4E8-D6C6D0CE6DD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939707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FA903-3763-48B7-ACF5-0ABEE2A0F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32558D-45F8-491E-87E4-84B102F09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EE4770-FAB8-4A75-B627-7C2D45837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64CE85-D25A-49D0-98DB-C99540BA13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2E5718-3807-4B26-ADD8-C4C01645D6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3D3737-46B0-4DDF-A888-79209FEC4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C9A4-AD84-474F-96F5-C3BC24D22A7D}" type="datetimeFigureOut">
              <a:rPr lang="vi-VN" smtClean="0"/>
              <a:t>23/12/2025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384CC7-A772-40BD-A092-326974387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0B84FE-A3B2-471B-BD1D-4C1B90697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7EC1-79A0-4FD1-A4E8-D6C6D0CE6DD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390469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085DC-BE73-4EA8-927C-92EAB02AF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E40698-9300-4F8E-95F3-C78C3884D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C9A4-AD84-474F-96F5-C3BC24D22A7D}" type="datetimeFigureOut">
              <a:rPr lang="vi-VN" smtClean="0"/>
              <a:t>23/12/2025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028965-F31F-4E13-BEBD-BDA1ED77D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2C072F-1982-4F08-BED5-F04F21BB8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7EC1-79A0-4FD1-A4E8-D6C6D0CE6DD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283918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2B88E1-7F62-4B6D-956C-7551110BA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C9A4-AD84-474F-96F5-C3BC24D22A7D}" type="datetimeFigureOut">
              <a:rPr lang="vi-VN" smtClean="0"/>
              <a:t>23/12/2025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4503-8F3B-4E82-8F10-9B5B1BA2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01D8E2-B46C-4A4D-BF1B-CC9EC8A7A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7EC1-79A0-4FD1-A4E8-D6C6D0CE6DD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5332501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7B271-B781-4CC9-AD0C-5CE4B167F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FCCE9-3377-4568-A81E-0DF476076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730003-0EBF-4D7B-8ABB-1ECA5F09D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AA295-37B4-402B-8C63-25D809322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C9A4-AD84-474F-96F5-C3BC24D22A7D}" type="datetimeFigureOut">
              <a:rPr lang="vi-VN" smtClean="0"/>
              <a:t>23/12/2025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64255B-2119-4A21-A22C-162AAEC4F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CABEF5-0DAA-498C-994A-08A29E8FC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7EC1-79A0-4FD1-A4E8-D6C6D0CE6DD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0170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D635B30-CC6B-4CC4-85B8-0DC9D6746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5D4740FF-1C1A-4DBD-86DC-713D4A95C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D5449-FD35-4449-B93F-583EAC31D6D8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3223F87A-F652-4642-A137-01787634B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065387AC-CC93-4D46-9CDD-D3CEAEAA2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716E-9DFC-4E35-B0ED-81DEC904A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15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2E8DE-FE7D-438C-9828-1B0262B1A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5BC3B0-BBC0-4361-974A-DD6F855144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C65248-91EE-4ECE-9214-EA26A9F563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168BE0-68F4-4C45-80FE-26C79A61F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C9A4-AD84-474F-96F5-C3BC24D22A7D}" type="datetimeFigureOut">
              <a:rPr lang="vi-VN" smtClean="0"/>
              <a:t>23/12/2025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83357-4066-41B8-856B-FC6F05199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506633-EA35-4317-8887-B49FFB13A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7EC1-79A0-4FD1-A4E8-D6C6D0CE6DD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1959126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0ECE1-2EBD-4CA1-BD9C-CD2DEF92A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AE7012-BCC2-4CD1-A89D-22DB7FBA6C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0C6514-9193-4B02-8250-07FBFE1D1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C9A4-AD84-474F-96F5-C3BC24D22A7D}" type="datetimeFigureOut">
              <a:rPr lang="vi-VN" smtClean="0"/>
              <a:t>23/12/2025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6F10DB-5789-4010-B69A-FE076C903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802D6-626B-4AE4-B18C-CB55FABD8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7EC1-79A0-4FD1-A4E8-D6C6D0CE6DD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4271302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DBD994-6C3C-40E0-9AFA-0010169A75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062AC5-8C03-4C07-9033-BA36143F9F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FFE02F-8A8C-4630-BA75-FC249A302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1C9A4-AD84-474F-96F5-C3BC24D22A7D}" type="datetimeFigureOut">
              <a:rPr lang="vi-VN" smtClean="0"/>
              <a:t>23/12/2025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B41872-1BEC-4357-B28F-7AE1562AE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BAB5FF-4B03-4AE8-BF3C-D67EE3082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57EC1-79A0-4FD1-A4E8-D6C6D0CE6DD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57138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DF84EB9A-09FC-438D-85E8-B52041008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D5449-FD35-4449-B93F-583EAC31D6D8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68A38A14-1BE1-42E8-9A8F-BAFF12B4C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5461A1D9-9248-4A38-8404-170738F46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716E-9DFC-4E35-B0ED-81DEC904A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2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8EE16E6-424B-4792-91BD-4E7E7A830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7B6919E-9588-446E-A35A-CF1F0FA84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CDCAB3CB-2A35-4618-930B-D7CCCC67A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8EA8BA5B-F3A0-488D-89BF-377F02007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D5449-FD35-4449-B93F-583EAC31D6D8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434F7928-C1AB-464E-99B6-14E69FE78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6FE12AC-FA50-4D9B-AFD4-90CDD6D1A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716E-9DFC-4E35-B0ED-81DEC904A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6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76AB86F-9858-46D6-98C9-5BDBFCFC8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105CC85B-D5F3-4EF5-AF1E-6FD5261CDC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B6C27EFF-9E35-461D-9341-851664F7BF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EF6E49A9-60C7-4CB8-B1B8-67A8FC226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D5449-FD35-4449-B93F-583EAC31D6D8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60B9356-5699-445D-97B0-7A18B5600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8CFF059D-7841-425E-A572-ED8F059F7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9716E-9DFC-4E35-B0ED-81DEC904A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25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C402D81E-4909-4541-9EB3-F3CC2A6EF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EC6550CD-08C6-414A-B94F-34D8BDDFC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F082CEDA-F262-4FB7-A9F8-3EE56AA752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D5449-FD35-4449-B93F-583EAC31D6D8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870199B2-BA15-49B5-A349-E8A294409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818C7B9-6AA3-4FC1-BC97-ADA454DE11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9716E-9DFC-4E35-B0ED-81DEC904A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769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0390A-DC02-4CC9-BC9F-202DABEAF58D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1FF18-3542-47FE-B2FD-AED7B38893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028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7D6E955D-3D90-43A0-B823-956A52F32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05D96007-BD79-46E5-88C5-0F1BD328B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7D865CF-B4B7-4445-AACD-6A1E645E6E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112B4-8C5A-431C-8B3F-CA82F2716BCF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FD9AB53-8EAD-4E9C-9490-414F5352FD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F16F1ED8-4F9A-4B20-BACE-536AA145B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1FFF2-DF5F-41BF-8310-76101ED9F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98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70BCB8-C89F-4504-BCEA-B4E5CF3F2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ADC8A3-D474-41D6-A9EF-AC1E06CEE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4C4CB-9240-45A1-B512-18BD1F52A9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D4249-C453-4F56-AEC9-F50FCF71A961}" type="datetimeFigureOut">
              <a:rPr lang="en-US" smtClean="0"/>
              <a:t>12/23/2025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63025-8B43-42C3-911C-241D15D65C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77291-3856-4D68-A27B-3E2958DB2A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B3551-C8BA-4311-9E53-A4A72E42F9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150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10395" y="475571"/>
            <a:ext cx="7571210" cy="1261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200" b="0" i="0">
                <a:solidFill>
                  <a:srgbClr val="073A64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1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106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04815">
        <a:defRPr>
          <a:latin typeface="+mn-lt"/>
          <a:ea typeface="+mn-ea"/>
          <a:cs typeface="+mn-cs"/>
        </a:defRPr>
      </a:lvl2pPr>
      <a:lvl3pPr marL="609630">
        <a:defRPr>
          <a:latin typeface="+mn-lt"/>
          <a:ea typeface="+mn-ea"/>
          <a:cs typeface="+mn-cs"/>
        </a:defRPr>
      </a:lvl3pPr>
      <a:lvl4pPr marL="914446">
        <a:defRPr>
          <a:latin typeface="+mn-lt"/>
          <a:ea typeface="+mn-ea"/>
          <a:cs typeface="+mn-cs"/>
        </a:defRPr>
      </a:lvl4pPr>
      <a:lvl5pPr marL="1219261">
        <a:defRPr>
          <a:latin typeface="+mn-lt"/>
          <a:ea typeface="+mn-ea"/>
          <a:cs typeface="+mn-cs"/>
        </a:defRPr>
      </a:lvl5pPr>
      <a:lvl6pPr marL="1524076">
        <a:defRPr>
          <a:latin typeface="+mn-lt"/>
          <a:ea typeface="+mn-ea"/>
          <a:cs typeface="+mn-cs"/>
        </a:defRPr>
      </a:lvl6pPr>
      <a:lvl7pPr marL="1828891">
        <a:defRPr>
          <a:latin typeface="+mn-lt"/>
          <a:ea typeface="+mn-ea"/>
          <a:cs typeface="+mn-cs"/>
        </a:defRPr>
      </a:lvl7pPr>
      <a:lvl8pPr marL="2133707">
        <a:defRPr>
          <a:latin typeface="+mn-lt"/>
          <a:ea typeface="+mn-ea"/>
          <a:cs typeface="+mn-cs"/>
        </a:defRPr>
      </a:lvl8pPr>
      <a:lvl9pPr marL="243852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04815">
        <a:defRPr>
          <a:latin typeface="+mn-lt"/>
          <a:ea typeface="+mn-ea"/>
          <a:cs typeface="+mn-cs"/>
        </a:defRPr>
      </a:lvl2pPr>
      <a:lvl3pPr marL="609630">
        <a:defRPr>
          <a:latin typeface="+mn-lt"/>
          <a:ea typeface="+mn-ea"/>
          <a:cs typeface="+mn-cs"/>
        </a:defRPr>
      </a:lvl3pPr>
      <a:lvl4pPr marL="914446">
        <a:defRPr>
          <a:latin typeface="+mn-lt"/>
          <a:ea typeface="+mn-ea"/>
          <a:cs typeface="+mn-cs"/>
        </a:defRPr>
      </a:lvl4pPr>
      <a:lvl5pPr marL="1219261">
        <a:defRPr>
          <a:latin typeface="+mn-lt"/>
          <a:ea typeface="+mn-ea"/>
          <a:cs typeface="+mn-cs"/>
        </a:defRPr>
      </a:lvl5pPr>
      <a:lvl6pPr marL="1524076">
        <a:defRPr>
          <a:latin typeface="+mn-lt"/>
          <a:ea typeface="+mn-ea"/>
          <a:cs typeface="+mn-cs"/>
        </a:defRPr>
      </a:lvl6pPr>
      <a:lvl7pPr marL="1828891">
        <a:defRPr>
          <a:latin typeface="+mn-lt"/>
          <a:ea typeface="+mn-ea"/>
          <a:cs typeface="+mn-cs"/>
        </a:defRPr>
      </a:lvl7pPr>
      <a:lvl8pPr marL="2133707">
        <a:defRPr>
          <a:latin typeface="+mn-lt"/>
          <a:ea typeface="+mn-ea"/>
          <a:cs typeface="+mn-cs"/>
        </a:defRPr>
      </a:lvl8pPr>
      <a:lvl9pPr marL="2438522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36F980-5ED9-436D-86E0-D2C94AE1B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AB77B-1635-463D-8902-A56146093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FE439-A063-46A6-B444-A4750E7861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1C9A4-AD84-474F-96F5-C3BC24D22A7D}" type="datetimeFigureOut">
              <a:rPr lang="vi-VN" smtClean="0"/>
              <a:t>23/12/2025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FB5FC1-C512-457F-BD5B-5DA5A8623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F9776-E77D-4D56-AB83-A7F31F7F92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57EC1-79A0-4FD1-A4E8-D6C6D0CE6DD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39800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microsoft.com/office/2017/06/relationships/model3d" Target="../media/model3d1.glb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microsoft.com/office/2007/relationships/hdphoto" Target="../media/hdphoto5.wdp"/><Relationship Id="rId5" Type="http://schemas.openxmlformats.org/officeDocument/2006/relationships/image" Target="../media/image29.png"/><Relationship Id="rId10" Type="http://schemas.openxmlformats.org/officeDocument/2006/relationships/image" Target="../media/image32.png"/><Relationship Id="rId4" Type="http://schemas.microsoft.com/office/2007/relationships/hdphoto" Target="../media/hdphoto2.wdp"/><Relationship Id="rId9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Hình ảnh 6">
            <a:extLst>
              <a:ext uri="{FF2B5EF4-FFF2-40B4-BE49-F238E27FC236}">
                <a16:creationId xmlns:a16="http://schemas.microsoft.com/office/drawing/2014/main" id="{50A0116C-66F7-4D42-B3B9-551B6AADA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6200"/>
            <a:ext cx="12192002" cy="6858001"/>
          </a:xfrm>
          <a:prstGeom prst="rect">
            <a:avLst/>
          </a:prstGeom>
        </p:spPr>
      </p:pic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492822D2-33B6-4334-A40D-1BFE72EEDA1D}"/>
              </a:ext>
            </a:extLst>
          </p:cNvPr>
          <p:cNvSpPr/>
          <p:nvPr/>
        </p:nvSpPr>
        <p:spPr>
          <a:xfrm rot="18746038">
            <a:off x="866926" y="-262372"/>
            <a:ext cx="734697" cy="692798"/>
          </a:xfrm>
          <a:prstGeom prst="roundRect">
            <a:avLst/>
          </a:prstGeom>
          <a:solidFill>
            <a:srgbClr val="FFFF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Hình chữ nhật: Góc Tròn 3">
            <a:extLst>
              <a:ext uri="{FF2B5EF4-FFF2-40B4-BE49-F238E27FC236}">
                <a16:creationId xmlns:a16="http://schemas.microsoft.com/office/drawing/2014/main" id="{04AE44C8-94DC-464E-A280-954B7DC50CA2}"/>
              </a:ext>
            </a:extLst>
          </p:cNvPr>
          <p:cNvSpPr/>
          <p:nvPr/>
        </p:nvSpPr>
        <p:spPr>
          <a:xfrm rot="19658240">
            <a:off x="-621402" y="512854"/>
            <a:ext cx="1242803" cy="1214356"/>
          </a:xfrm>
          <a:prstGeom prst="roundRect">
            <a:avLst/>
          </a:prstGeom>
          <a:solidFill>
            <a:srgbClr val="FFFF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AC832CEA-BDF5-4EA9-9683-5B226C301B2D}"/>
              </a:ext>
            </a:extLst>
          </p:cNvPr>
          <p:cNvSpPr txBox="1"/>
          <p:nvPr/>
        </p:nvSpPr>
        <p:spPr>
          <a:xfrm>
            <a:off x="1712401" y="2128004"/>
            <a:ext cx="9090302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800"/>
              </a:lnSpc>
            </a:pPr>
            <a:r>
              <a:rPr lang="en-US" sz="6000" dirty="0">
                <a:solidFill>
                  <a:schemeClr val="bg1"/>
                </a:solidFill>
                <a:latin typeface="#9Slide01 Tieu de ngan" panose="00000700000000000000" pitchFamily="2" charset="0"/>
              </a:rPr>
              <a:t>CHÀO MỪNG </a:t>
            </a:r>
          </a:p>
          <a:p>
            <a:pPr algn="ctr">
              <a:lnSpc>
                <a:spcPts val="7800"/>
              </a:lnSpc>
            </a:pPr>
            <a:r>
              <a:rPr lang="en-US" sz="5400" dirty="0">
                <a:solidFill>
                  <a:srgbClr val="FFFF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THẦY CÔ VÀ CÁC EM ĐẾN VỚI TIẾT HỌC ĐỊA LÍ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Kiểu 3D 10" descr="Rainbow heart">
                <a:extLst>
                  <a:ext uri="{FF2B5EF4-FFF2-40B4-BE49-F238E27FC236}">
                    <a16:creationId xmlns:a16="http://schemas.microsoft.com/office/drawing/2014/main" id="{65C83969-B6FA-4513-AEA6-4D00F9DAD98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16427791"/>
                  </p:ext>
                </p:extLst>
              </p:nvPr>
            </p:nvGraphicFramePr>
            <p:xfrm>
              <a:off x="2444749" y="1600200"/>
              <a:ext cx="1263643" cy="1213096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1263643" cy="1213096"/>
                    </a:xfrm>
                    <a:prstGeom prst="rect">
                      <a:avLst/>
                    </a:prstGeom>
                  </am3d:spPr>
                  <am3d:camera>
                    <am3d:pos x="0" y="0" z="664456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5022928" d="1000000"/>
                    <am3d:preTrans dx="0" dy="-16175479" dz="1"/>
                    <am3d:scale>
                      <am3d:sx n="1000000" d="1000000"/>
                      <am3d:sy n="1000000" d="1000000"/>
                      <am3d:sz n="1000000" d="1000000"/>
                    </am3d:scale>
                    <am3d:rot ax="-81999" ay="1668015" az="-38268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181964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Kiểu 3D 10" descr="Rainbow heart">
                <a:extLst>
                  <a:ext uri="{FF2B5EF4-FFF2-40B4-BE49-F238E27FC236}">
                    <a16:creationId xmlns:a16="http://schemas.microsoft.com/office/drawing/2014/main" id="{65C83969-B6FA-4513-AEA6-4D00F9DAD98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44749" y="1600200"/>
                <a:ext cx="1263643" cy="1213096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Hình chữ nhật: Góc Tròn 9">
            <a:extLst>
              <a:ext uri="{FF2B5EF4-FFF2-40B4-BE49-F238E27FC236}">
                <a16:creationId xmlns:a16="http://schemas.microsoft.com/office/drawing/2014/main" id="{AE93E953-E4C7-4983-A03E-49E3D4610391}"/>
              </a:ext>
            </a:extLst>
          </p:cNvPr>
          <p:cNvSpPr/>
          <p:nvPr/>
        </p:nvSpPr>
        <p:spPr>
          <a:xfrm rot="3097636">
            <a:off x="11247138" y="5072741"/>
            <a:ext cx="595194" cy="598969"/>
          </a:xfrm>
          <a:prstGeom prst="roundRect">
            <a:avLst/>
          </a:prstGeom>
          <a:solidFill>
            <a:srgbClr val="FFFF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Hình chữ nhật: Góc Tròn 11">
            <a:extLst>
              <a:ext uri="{FF2B5EF4-FFF2-40B4-BE49-F238E27FC236}">
                <a16:creationId xmlns:a16="http://schemas.microsoft.com/office/drawing/2014/main" id="{F79F4ECD-FCD1-4098-874C-35B82D003CCC}"/>
              </a:ext>
            </a:extLst>
          </p:cNvPr>
          <p:cNvSpPr/>
          <p:nvPr/>
        </p:nvSpPr>
        <p:spPr>
          <a:xfrm rot="3097636">
            <a:off x="9916679" y="6070991"/>
            <a:ext cx="1386512" cy="1097748"/>
          </a:xfrm>
          <a:prstGeom prst="roundRect">
            <a:avLst/>
          </a:prstGeom>
          <a:solidFill>
            <a:srgbClr val="FFFF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3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7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applaus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39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sum">
                                            <p:cTn id="10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3d.object.rotation.y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120">
                                              <p:val>
                                                <p:fltVal val="-0.0012"/>
                                              </p:val>
                                            </p:tav>
                                            <p:tav tm="2250">
                                              <p:val>
                                                <p:fltVal val="-0.0098"/>
                                              </p:val>
                                            </p:tav>
                                            <p:tav tm="3370">
                                              <p:val>
                                                <p:fltVal val="-0.033"/>
                                              </p:val>
                                            </p:tav>
                                            <p:tav tm="4490">
                                              <p:val>
                                                <p:fltVal val="-0.0789"/>
                                              </p:val>
                                            </p:tav>
                                            <p:tav tm="5620">
                                              <p:val>
                                                <p:fltVal val="-0.1548"/>
                                              </p:val>
                                            </p:tav>
                                            <p:tav tm="6740">
                                              <p:val>
                                                <p:fltVal val="-0.267"/>
                                              </p:val>
                                            </p:tav>
                                            <p:tav tm="7870">
                                              <p:val>
                                                <p:fltVal val="-0.4235"/>
                                              </p:val>
                                            </p:tav>
                                            <p:tav tm="8990">
                                              <p:val>
                                                <p:fltVal val="-0.6337"/>
                                              </p:val>
                                            </p:tav>
                                            <p:tav tm="10110">
                                              <p:val>
                                                <p:fltVal val="-0.9013"/>
                                              </p:val>
                                            </p:tav>
                                            <p:tav tm="11240">
                                              <p:val>
                                                <p:fltVal val="-1.2353"/>
                                              </p:val>
                                            </p:tav>
                                            <p:tav tm="12360">
                                              <p:val>
                                                <p:fltVal val="-1.647"/>
                                              </p:val>
                                            </p:tav>
                                            <p:tav tm="13480">
                                              <p:val>
                                                <p:fltVal val="-2.0869"/>
                                              </p:val>
                                            </p:tav>
                                            <p:tav tm="14610">
                                              <p:val>
                                                <p:fltVal val="-2.4538"/>
                                              </p:val>
                                            </p:tav>
                                            <p:tav tm="15730">
                                              <p:val>
                                                <p:fltVal val="-2.7534"/>
                                              </p:val>
                                            </p:tav>
                                            <p:tav tm="16850">
                                              <p:val>
                                                <p:fltVal val="-2.9876"/>
                                              </p:val>
                                            </p:tav>
                                            <p:tav tm="17980">
                                              <p:val>
                                                <p:fltVal val="-3.1669"/>
                                              </p:val>
                                            </p:tav>
                                            <p:tav tm="19100">
                                              <p:val>
                                                <p:fltVal val="-3.2996"/>
                                              </p:val>
                                            </p:tav>
                                            <p:tav tm="20220">
                                              <p:val>
                                                <p:fltVal val="-3.3906"/>
                                              </p:val>
                                            </p:tav>
                                            <p:tav tm="21350">
                                              <p:val>
                                                <p:fltVal val="-3.4488"/>
                                              </p:val>
                                            </p:tav>
                                            <p:tav tm="22470">
                                              <p:val>
                                                <p:fltVal val="-3.4815"/>
                                              </p:val>
                                            </p:tav>
                                            <p:tav tm="23600">
                                              <p:val>
                                                <p:fltVal val="-3.4961"/>
                                              </p:val>
                                            </p:tav>
                                            <p:tav tm="24720">
                                              <p:val>
                                                <p:fltVal val="-3.4998"/>
                                              </p:val>
                                            </p:tav>
                                            <p:tav tm="25840">
                                              <p:val>
                                                <p:fltVal val="-3.0301"/>
                                              </p:val>
                                            </p:tav>
                                            <p:tav tm="26970">
                                              <p:val>
                                                <p:fltVal val="-0.9661"/>
                                              </p:val>
                                            </p:tav>
                                            <p:tav tm="28090">
                                              <p:val>
                                                <p:fltVal val="2.1525"/>
                                              </p:val>
                                            </p:tav>
                                            <p:tav tm="29210">
                                              <p:val>
                                                <p:fltVal val="6.1215"/>
                                              </p:val>
                                            </p:tav>
                                            <p:tav tm="30340">
                                              <p:val>
                                                <p:fltVal val="10.8322"/>
                                              </p:val>
                                            </p:tav>
                                            <p:tav tm="31460">
                                              <p:val>
                                                <p:fltVal val="16.2132"/>
                                              </p:val>
                                            </p:tav>
                                            <p:tav tm="32580">
                                              <p:val>
                                                <p:fltVal val="22.2128"/>
                                              </p:val>
                                            </p:tav>
                                            <p:tav tm="33710">
                                              <p:val>
                                                <p:fltVal val="28.7297"/>
                                              </p:val>
                                            </p:tav>
                                            <p:tav tm="34830">
                                              <p:val>
                                                <p:fltVal val="35.8493"/>
                                              </p:val>
                                            </p:tav>
                                            <p:tav tm="35960">
                                              <p:val>
                                                <p:fltVal val="43.4888"/>
                                              </p:val>
                                            </p:tav>
                                            <p:tav tm="37080">
                                              <p:val>
                                                <p:fltVal val="51.6257"/>
                                              </p:val>
                                            </p:tav>
                                            <p:tav tm="38200">
                                              <p:val>
                                                <p:fltVal val="60.2402"/>
                                              </p:val>
                                            </p:tav>
                                            <p:tav tm="39330">
                                              <p:val>
                                                <p:fltVal val="69.3155"/>
                                              </p:val>
                                            </p:tav>
                                            <p:tav tm="40450">
                                              <p:val>
                                                <p:fltVal val="78.8364"/>
                                              </p:val>
                                            </p:tav>
                                            <p:tav tm="41570">
                                              <p:val>
                                                <p:fltVal val="88.6987"/>
                                              </p:val>
                                            </p:tav>
                                            <p:tav tm="42700">
                                              <p:val>
                                                <p:fltVal val="99.0679"/>
                                              </p:val>
                                            </p:tav>
                                            <p:tav tm="43820">
                                              <p:val>
                                                <p:fltVal val="109.8461"/>
                                              </p:val>
                                            </p:tav>
                                            <p:tav tm="44940">
                                              <p:val>
                                                <p:fltVal val="121.0232"/>
                                              </p:val>
                                            </p:tav>
                                            <p:tav tm="46070">
                                              <p:val>
                                                <p:fltVal val="132.5899"/>
                                              </p:val>
                                            </p:tav>
                                            <p:tav tm="47190">
                                              <p:val>
                                                <p:fltVal val="144.5376"/>
                                              </p:val>
                                            </p:tav>
                                            <p:tav tm="48310">
                                              <p:val>
                                                <p:fltVal val="156.85851"/>
                                              </p:val>
                                            </p:tav>
                                            <p:tav tm="49440">
                                              <p:val>
                                                <p:fltVal val="169.43021"/>
                                              </p:val>
                                            </p:tav>
                                            <p:tav tm="50560">
                                              <p:val>
                                                <p:fltVal val="182.34309"/>
                                              </p:val>
                                            </p:tav>
                                            <p:tav tm="51690">
                                              <p:val>
                                                <p:fltVal val="195.1411"/>
                                              </p:val>
                                            </p:tav>
                                            <p:tav tm="52810">
                                              <p:val>
                                                <p:fltVal val="207.6945"/>
                                              </p:val>
                                            </p:tav>
                                            <p:tav tm="53930">
                                              <p:val>
                                                <p:fltVal val="219.77251"/>
                                              </p:val>
                                            </p:tav>
                                            <p:tav tm="55060">
                                              <p:val>
                                                <p:fltVal val="231.4814"/>
                                              </p:val>
                                            </p:tav>
                                            <p:tav tm="56180">
                                              <p:val>
                                                <p:fltVal val="242.91341"/>
                                              </p:val>
                                            </p:tav>
                                            <p:tav tm="57300">
                                              <p:val>
                                                <p:fltVal val="253.8558"/>
                                              </p:val>
                                            </p:tav>
                                            <p:tav tm="58430">
                                              <p:val>
                                                <p:fltVal val="264.40329"/>
                                              </p:val>
                                            </p:tav>
                                            <p:tav tm="59550">
                                              <p:val>
                                                <p:fltVal val="274.63501"/>
                                              </p:val>
                                            </p:tav>
                                            <p:tav tm="60670">
                                              <p:val>
                                                <p:fltVal val="284.35721"/>
                                              </p:val>
                                            </p:tav>
                                            <p:tav tm="61800">
                                              <p:val>
                                                <p:fltVal val="293.6507"/>
                                              </p:val>
                                            </p:tav>
                                            <p:tav tm="62920">
                                              <p:val>
                                                <p:fltVal val="302.57959"/>
                                              </p:val>
                                            </p:tav>
                                            <p:tav tm="64040">
                                              <p:val>
                                                <p:fltVal val="310.96921"/>
                                              </p:val>
                                            </p:tav>
                                            <p:tav tm="65170">
                                              <p:val>
                                                <p:fltVal val="318.88379"/>
                                              </p:val>
                                            </p:tav>
                                            <p:tav tm="66290">
                                              <p:val>
                                                <p:fltVal val="326.36801"/>
                                              </p:val>
                                            </p:tav>
                                            <p:tav tm="67420">
                                              <p:val>
                                                <p:fltVal val="333.26511"/>
                                              </p:val>
                                            </p:tav>
                                            <p:tav tm="68540">
                                              <p:val>
                                                <p:fltVal val="339.6712"/>
                                              </p:val>
                                            </p:tav>
                                            <p:tav tm="69660">
                                              <p:val>
                                                <p:fltVal val="345.43851"/>
                                              </p:val>
                                            </p:tav>
                                            <p:tav tm="70790">
                                              <p:val>
                                                <p:fltVal val="350.58469"/>
                                              </p:val>
                                            </p:tav>
                                            <p:tav tm="71910">
                                              <p:val>
                                                <p:fltVal val="355.09189"/>
                                              </p:val>
                                            </p:tav>
                                            <p:tav tm="73030">
                                              <p:val>
                                                <p:fltVal val="358.80179"/>
                                              </p:val>
                                            </p:tav>
                                            <p:tav tm="74160">
                                              <p:val>
                                                <p:fltVal val="361.63531"/>
                                              </p:val>
                                            </p:tav>
                                            <p:tav tm="75280">
                                              <p:val>
                                                <p:fltVal val="363.345"/>
                                              </p:val>
                                            </p:tav>
                                            <p:tav tm="76400">
                                              <p:val>
                                                <p:fltVal val="363.4978"/>
                                              </p:val>
                                            </p:tav>
                                            <p:tav tm="77530">
                                              <p:val>
                                                <p:fltVal val="363.47061"/>
                                              </p:val>
                                            </p:tav>
                                            <p:tav tm="78650">
                                              <p:val>
                                                <p:fltVal val="363.38339"/>
                                              </p:val>
                                            </p:tav>
                                            <p:tav tm="79780">
                                              <p:val>
                                                <p:fltVal val="363.20349"/>
                                              </p:val>
                                            </p:tav>
                                            <p:tav tm="80900">
                                              <p:val>
                                                <p:fltVal val="362.8963"/>
                                              </p:val>
                                            </p:tav>
                                            <p:tav tm="82020">
                                              <p:val>
                                                <p:fltVal val="362.4227"/>
                                              </p:val>
                                            </p:tav>
                                            <p:tav tm="83150">
                                              <p:val>
                                                <p:fltVal val="361.7569"/>
                                              </p:val>
                                            </p:tav>
                                            <p:tav tm="84270">
                                              <p:val>
                                                <p:fltVal val="361.0874"/>
                                              </p:val>
                                            </p:tav>
                                            <p:tav tm="85390">
                                              <p:val>
                                                <p:fltVal val="360.6105"/>
                                              </p:val>
                                            </p:tav>
                                            <p:tav tm="86520">
                                              <p:val>
                                                <p:fltVal val="360.30069"/>
                                              </p:val>
                                            </p:tav>
                                            <p:tav tm="87640">
                                              <p:val>
                                                <p:fltVal val="360.1188"/>
                                              </p:val>
                                            </p:tav>
                                            <p:tav tm="88760">
                                              <p:val>
                                                <p:fltVal val="360.03021"/>
                                              </p:val>
                                            </p:tav>
                                            <p:tav tm="89890">
                                              <p:val>
                                                <p:fltVal val="360.00229"/>
                                              </p:val>
                                            </p:tav>
                                            <p:tav tm="9101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213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326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438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551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663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775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888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sum">
                                            <p:cTn id="11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3d.object.translation.y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12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250">
                                              <p:val>
                                                <p:fltVal val="-10E-5"/>
                                              </p:val>
                                            </p:tav>
                                            <p:tav tm="3370">
                                              <p:val>
                                                <p:fltVal val="-0.0004"/>
                                              </p:val>
                                            </p:tav>
                                            <p:tav tm="4490">
                                              <p:val>
                                                <p:fltVal val="-0.0011"/>
                                              </p:val>
                                            </p:tav>
                                            <p:tav tm="5620">
                                              <p:val>
                                                <p:fltVal val="-0.0021"/>
                                              </p:val>
                                            </p:tav>
                                            <p:tav tm="6740">
                                              <p:val>
                                                <p:fltVal val="-0.0037"/>
                                              </p:val>
                                            </p:tav>
                                            <p:tav tm="7870">
                                              <p:val>
                                                <p:fltVal val="-0.0059"/>
                                              </p:val>
                                            </p:tav>
                                            <p:tav tm="8990">
                                              <p:val>
                                                <p:fltVal val="-0.0088"/>
                                              </p:val>
                                            </p:tav>
                                            <p:tav tm="10110">
                                              <p:val>
                                                <p:fltVal val="-0.0125"/>
                                              </p:val>
                                            </p:tav>
                                            <p:tav tm="11240">
                                              <p:val>
                                                <p:fltVal val="-0.0162"/>
                                              </p:val>
                                            </p:tav>
                                            <p:tav tm="12360">
                                              <p:val>
                                                <p:fltVal val="-0.0191"/>
                                              </p:val>
                                            </p:tav>
                                            <p:tav tm="13480">
                                              <p:val>
                                                <p:fltVal val="-0.0213"/>
                                              </p:val>
                                            </p:tav>
                                            <p:tav tm="14610">
                                              <p:val>
                                                <p:fltVal val="-0.0228"/>
                                              </p:val>
                                            </p:tav>
                                            <p:tav tm="15730">
                                              <p:val>
                                                <p:fltVal val="-0.0239"/>
                                              </p:val>
                                            </p:tav>
                                            <p:tav tm="16850">
                                              <p:val>
                                                <p:fltVal val="-0.0245"/>
                                              </p:val>
                                            </p:tav>
                                            <p:tav tm="17980">
                                              <p:val>
                                                <p:fltVal val="-0.0248"/>
                                              </p:val>
                                            </p:tav>
                                            <p:tav tm="19100">
                                              <p:val>
                                                <p:fltVal val="-0.0249"/>
                                              </p:val>
                                            </p:tav>
                                            <p:tav tm="20220">
                                              <p:val>
                                                <p:fltVal val="-0.0249"/>
                                              </p:val>
                                            </p:tav>
                                            <p:tav tm="21350">
                                              <p:val>
                                                <p:fltVal val="-0.0248"/>
                                              </p:val>
                                            </p:tav>
                                            <p:tav tm="22470">
                                              <p:val>
                                                <p:fltVal val="-0.0241"/>
                                              </p:val>
                                            </p:tav>
                                            <p:tav tm="23600">
                                              <p:val>
                                                <p:fltVal val="-0.022"/>
                                              </p:val>
                                            </p:tav>
                                            <p:tav tm="24720">
                                              <p:val>
                                                <p:fltVal val="-0.0179"/>
                                              </p:val>
                                            </p:tav>
                                            <p:tav tm="25840">
                                              <p:val>
                                                <p:fltVal val="-0.0113"/>
                                              </p:val>
                                            </p:tav>
                                            <p:tav tm="26970">
                                              <p:val>
                                                <p:fltVal val="-0.0013"/>
                                              </p:val>
                                            </p:tav>
                                            <p:tav tm="28090">
                                              <p:val>
                                                <p:fltVal val="0.0124"/>
                                              </p:val>
                                            </p:tav>
                                            <p:tav tm="29210">
                                              <p:val>
                                                <p:fltVal val="0.0309"/>
                                              </p:val>
                                            </p:tav>
                                            <p:tav tm="30340">
                                              <p:val>
                                                <p:fltVal val="0.0546"/>
                                              </p:val>
                                            </p:tav>
                                            <p:tav tm="31460">
                                              <p:val>
                                                <p:fltVal val="0.0842"/>
                                              </p:val>
                                            </p:tav>
                                            <p:tav tm="32580">
                                              <p:val>
                                                <p:fltVal val="0.1204"/>
                                              </p:val>
                                            </p:tav>
                                            <p:tav tm="33710">
                                              <p:val>
                                                <p:fltVal val="0.1634"/>
                                              </p:val>
                                            </p:tav>
                                            <p:tav tm="34830">
                                              <p:val>
                                                <p:fltVal val="0.2145"/>
                                              </p:val>
                                            </p:tav>
                                            <p:tav tm="35960">
                                              <p:val>
                                                <p:fltVal val="0.2711"/>
                                              </p:val>
                                            </p:tav>
                                            <p:tav tm="37080">
                                              <p:val>
                                                <p:fltVal val="0.3207"/>
                                              </p:val>
                                            </p:tav>
                                            <p:tav tm="38200">
                                              <p:val>
                                                <p:fltVal val="0.3625"/>
                                              </p:val>
                                            </p:tav>
                                            <p:tav tm="39330">
                                              <p:val>
                                                <p:fltVal val="0.3973"/>
                                              </p:val>
                                            </p:tav>
                                            <p:tav tm="40450">
                                              <p:val>
                                                <p:fltVal val="0.4256"/>
                                              </p:val>
                                            </p:tav>
                                            <p:tav tm="41570">
                                              <p:val>
                                                <p:fltVal val="0.448"/>
                                              </p:val>
                                            </p:tav>
                                            <p:tav tm="42700">
                                              <p:val>
                                                <p:fltVal val="0.4655"/>
                                              </p:val>
                                            </p:tav>
                                            <p:tav tm="43820">
                                              <p:val>
                                                <p:fltVal val="0.4786"/>
                                              </p:val>
                                            </p:tav>
                                            <p:tav tm="44940">
                                              <p:val>
                                                <p:fltVal val="0.4878"/>
                                              </p:val>
                                            </p:tav>
                                            <p:tav tm="46070">
                                              <p:val>
                                                <p:fltVal val="0.4939"/>
                                              </p:val>
                                            </p:tav>
                                            <p:tav tm="47190">
                                              <p:val>
                                                <p:fltVal val="0.4975"/>
                                              </p:val>
                                            </p:tav>
                                            <p:tav tm="48310">
                                              <p:val>
                                                <p:fltVal val="0.4993"/>
                                              </p:val>
                                            </p:tav>
                                            <p:tav tm="49440">
                                              <p:val>
                                                <p:fltVal val="0.4999"/>
                                              </p:val>
                                            </p:tav>
                                            <p:tav tm="50560">
                                              <p:val>
                                                <p:fltVal val="0.4999"/>
                                              </p:val>
                                            </p:tav>
                                            <p:tav tm="51690">
                                              <p:val>
                                                <p:fltVal val="0.4998"/>
                                              </p:val>
                                            </p:tav>
                                            <p:tav tm="52810">
                                              <p:val>
                                                <p:fltVal val="0.4988"/>
                                              </p:val>
                                            </p:tav>
                                            <p:tav tm="53930">
                                              <p:val>
                                                <p:fltVal val="0.4965"/>
                                              </p:val>
                                            </p:tav>
                                            <p:tav tm="55060">
                                              <p:val>
                                                <p:fltVal val="0.4921"/>
                                              </p:val>
                                            </p:tav>
                                            <p:tav tm="56180">
                                              <p:val>
                                                <p:fltVal val="0.485"/>
                                              </p:val>
                                            </p:tav>
                                            <p:tav tm="57300">
                                              <p:val>
                                                <p:fltVal val="0.4746"/>
                                              </p:val>
                                            </p:tav>
                                            <p:tav tm="58430">
                                              <p:val>
                                                <p:fltVal val="0.4603"/>
                                              </p:val>
                                            </p:tav>
                                            <p:tav tm="59550">
                                              <p:val>
                                                <p:fltVal val="0.4411"/>
                                              </p:val>
                                            </p:tav>
                                            <p:tav tm="60670">
                                              <p:val>
                                                <p:fltVal val="0.4169"/>
                                              </p:val>
                                            </p:tav>
                                            <p:tav tm="61800">
                                              <p:val>
                                                <p:fltVal val="0.3868"/>
                                              </p:val>
                                            </p:tav>
                                            <p:tav tm="62920">
                                              <p:val>
                                                <p:fltVal val="0.3499"/>
                                              </p:val>
                                            </p:tav>
                                            <p:tav tm="64040">
                                              <p:val>
                                                <p:fltVal val="0.306"/>
                                              </p:val>
                                            </p:tav>
                                            <p:tav tm="65170">
                                              <p:val>
                                                <p:fltVal val="0.2544"/>
                                              </p:val>
                                            </p:tav>
                                            <p:tav tm="66290">
                                              <p:val>
                                                <p:fltVal val="0.1981"/>
                                              </p:val>
                                            </p:tav>
                                            <p:tav tm="67420">
                                              <p:val>
                                                <p:fltVal val="0.1498"/>
                                              </p:val>
                                            </p:tav>
                                            <p:tav tm="68540">
                                              <p:val>
                                                <p:fltVal val="0.1087"/>
                                              </p:val>
                                            </p:tav>
                                            <p:tav tm="69660">
                                              <p:val>
                                                <p:fltVal val="0.0748"/>
                                              </p:val>
                                            </p:tav>
                                            <p:tav tm="70790">
                                              <p:val>
                                                <p:fltVal val="0.0473"/>
                                              </p:val>
                                            </p:tav>
                                            <p:tav tm="71910">
                                              <p:val>
                                                <p:fltVal val="0.0251"/>
                                              </p:val>
                                            </p:tav>
                                            <p:tav tm="73030">
                                              <p:val>
                                                <p:fltVal val="0.0082"/>
                                              </p:val>
                                            </p:tav>
                                            <p:tav tm="74160">
                                              <p:val>
                                                <p:fltVal val="-0.0044"/>
                                              </p:val>
                                            </p:tav>
                                            <p:tav tm="75280">
                                              <p:val>
                                                <p:fltVal val="-0.0134"/>
                                              </p:val>
                                            </p:tav>
                                            <p:tav tm="76400">
                                              <p:val>
                                                <p:fltVal val="-0.0192"/>
                                              </p:val>
                                            </p:tav>
                                            <p:tav tm="77530">
                                              <p:val>
                                                <p:fltVal val="-0.0227"/>
                                              </p:val>
                                            </p:tav>
                                            <p:tav tm="78650">
                                              <p:val>
                                                <p:fltVal val="-0.0244"/>
                                              </p:val>
                                            </p:tav>
                                            <p:tav tm="79780">
                                              <p:val>
                                                <p:fltVal val="-0.0249"/>
                                              </p:val>
                                            </p:tav>
                                            <p:tav tm="80900">
                                              <p:val>
                                                <p:fltVal val="-0.0249"/>
                                              </p:val>
                                            </p:tav>
                                            <p:tav tm="82020">
                                              <p:val>
                                                <p:fltVal val="-0.0244"/>
                                              </p:val>
                                            </p:tav>
                                            <p:tav tm="83150">
                                              <p:val>
                                                <p:fltVal val="-0.0219"/>
                                              </p:val>
                                            </p:tav>
                                            <p:tav tm="84270">
                                              <p:val>
                                                <p:fltVal val="-0.0156"/>
                                              </p:val>
                                            </p:tav>
                                            <p:tav tm="85390">
                                              <p:val>
                                                <p:fltVal val="-0.0039"/>
                                              </p:val>
                                            </p:tav>
                                            <p:tav tm="86520">
                                              <p:val>
                                                <p:fltVal val="0.0104"/>
                                              </p:val>
                                            </p:tav>
                                            <p:tav tm="87640">
                                              <p:val>
                                                <p:fltVal val="0.0192"/>
                                              </p:val>
                                            </p:tav>
                                            <p:tav tm="88760">
                                              <p:val>
                                                <p:fltVal val="0.0235"/>
                                              </p:val>
                                            </p:tav>
                                            <p:tav tm="89890">
                                              <p:val>
                                                <p:fltVal val="0.0248"/>
                                              </p:val>
                                            </p:tav>
                                            <p:tav tm="91010">
                                              <p:val>
                                                <p:fltVal val="0.0249"/>
                                              </p:val>
                                            </p:tav>
                                            <p:tav tm="92130">
                                              <p:val>
                                                <p:fltVal val="0.0247"/>
                                              </p:val>
                                            </p:tav>
                                            <p:tav tm="93260">
                                              <p:val>
                                                <p:fltVal val="0.0234"/>
                                              </p:val>
                                            </p:tav>
                                            <p:tav tm="94380">
                                              <p:val>
                                                <p:fltVal val="0.0202"/>
                                              </p:val>
                                            </p:tav>
                                            <p:tav tm="95510">
                                              <p:val>
                                                <p:fltVal val="0.0143"/>
                                              </p:val>
                                            </p:tav>
                                            <p:tav tm="96630">
                                              <p:val>
                                                <p:fltVal val="0.0071"/>
                                              </p:val>
                                            </p:tav>
                                            <p:tav tm="97750">
                                              <p:val>
                                                <p:fltVal val="0.0027"/>
                                              </p:val>
                                            </p:tav>
                                            <p:tav tm="98880">
                                              <p:val>
                                                <p:fltVal val="0.0007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mult">
                                            <p:cTn id="12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3d.object.scale.x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11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2250">
                                              <p:val>
                                                <p:fltVal val="1.0002"/>
                                              </p:val>
                                            </p:tav>
                                            <p:tav tm="3370">
                                              <p:val>
                                                <p:fltVal val="1.0009"/>
                                              </p:val>
                                            </p:tav>
                                            <p:tav tm="4490">
                                              <p:val>
                                                <p:fltVal val="1.0023"/>
                                              </p:val>
                                            </p:tav>
                                            <p:tav tm="5620">
                                              <p:val>
                                                <p:fltVal val="1.0046"/>
                                              </p:val>
                                            </p:tav>
                                            <p:tav tm="6740">
                                              <p:val>
                                                <p:fltVal val="1.008"/>
                                              </p:val>
                                            </p:tav>
                                            <p:tav tm="7870">
                                              <p:val>
                                                <p:fltVal val="1.0127"/>
                                              </p:val>
                                            </p:tav>
                                            <p:tav tm="8990">
                                              <p:val>
                                                <p:fltVal val="1.019"/>
                                              </p:val>
                                            </p:tav>
                                            <p:tav tm="10110">
                                              <p:val>
                                                <p:fltVal val="1.0271"/>
                                              </p:val>
                                            </p:tav>
                                            <p:tav tm="11240">
                                              <p:val>
                                                <p:fltVal val="1.0351"/>
                                              </p:val>
                                            </p:tav>
                                            <p:tav tm="12360">
                                              <p:val>
                                                <p:fltVal val="1.0414"/>
                                              </p:val>
                                            </p:tav>
                                            <p:tav tm="13480">
                                              <p:val>
                                                <p:fltVal val="1.046"/>
                                              </p:val>
                                            </p:tav>
                                            <p:tav tm="14610">
                                              <p:val>
                                                <p:fltVal val="1.0494"/>
                                              </p:val>
                                            </p:tav>
                                            <p:tav tm="15730">
                                              <p:val>
                                                <p:fltVal val="1.0516"/>
                                              </p:val>
                                            </p:tav>
                                            <p:tav tm="16850">
                                              <p:val>
                                                <p:fltVal val="1.053"/>
                                              </p:val>
                                            </p:tav>
                                            <p:tav tm="17980">
                                              <p:val>
                                                <p:fltVal val="1.0537"/>
                                              </p:val>
                                            </p:tav>
                                            <p:tav tm="19100">
                                              <p:val>
                                                <p:fltVal val="1.0539"/>
                                              </p:val>
                                            </p:tav>
                                            <p:tav tm="20220">
                                              <p:val>
                                                <p:fltVal val="1.054"/>
                                              </p:val>
                                            </p:tav>
                                            <p:tav tm="21350">
                                              <p:val>
                                                <p:fltVal val="1.0536"/>
                                              </p:val>
                                            </p:tav>
                                            <p:tav tm="22470">
                                              <p:val>
                                                <p:fltVal val="1.0515"/>
                                              </p:val>
                                            </p:tav>
                                            <p:tav tm="23600">
                                              <p:val>
                                                <p:fltVal val="1.0457"/>
                                              </p:val>
                                            </p:tav>
                                            <p:tav tm="24720">
                                              <p:val>
                                                <p:fltVal val="1.0344"/>
                                              </p:val>
                                            </p:tav>
                                            <p:tav tm="25840">
                                              <p:val>
                                                <p:fltVal val="1.0183"/>
                                              </p:val>
                                            </p:tav>
                                            <p:tav tm="26970">
                                              <p:val>
                                                <p:fltVal val="1.0076"/>
                                              </p:val>
                                            </p:tav>
                                            <p:tav tm="28090">
                                              <p:val>
                                                <p:fltVal val="1.0021"/>
                                              </p:val>
                                            </p:tav>
                                            <p:tav tm="29210">
                                              <p:val>
                                                <p:fltVal val="1.0002"/>
                                              </p:val>
                                            </p:tav>
                                            <p:tav tm="303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14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25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37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48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59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70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82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93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04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15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27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38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49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60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71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83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94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05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16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28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39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50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61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73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84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95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06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18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29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40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51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62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74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8540">
                                              <p:val>
                                                <p:fltVal val="1.0006"/>
                                              </p:val>
                                            </p:tav>
                                            <p:tav tm="69660">
                                              <p:val>
                                                <p:fltVal val="1.0024"/>
                                              </p:val>
                                            </p:tav>
                                            <p:tav tm="70790">
                                              <p:val>
                                                <p:fltVal val="1.006"/>
                                              </p:val>
                                            </p:tav>
                                            <p:tav tm="71910">
                                              <p:val>
                                                <p:fltVal val="1.0121"/>
                                              </p:val>
                                            </p:tav>
                                            <p:tav tm="73030">
                                              <p:val>
                                                <p:fltVal val="1.0213"/>
                                              </p:val>
                                            </p:tav>
                                            <p:tav tm="74160">
                                              <p:val>
                                                <p:fltVal val="1.0331"/>
                                              </p:val>
                                            </p:tav>
                                            <p:tav tm="75280">
                                              <p:val>
                                                <p:fltVal val="1.0422"/>
                                              </p:val>
                                            </p:tav>
                                            <p:tav tm="76400">
                                              <p:val>
                                                <p:fltVal val="1.0482"/>
                                              </p:val>
                                            </p:tav>
                                            <p:tav tm="77530">
                                              <p:val>
                                                <p:fltVal val="1.0516"/>
                                              </p:val>
                                            </p:tav>
                                            <p:tav tm="78650">
                                              <p:val>
                                                <p:fltVal val="1.0534"/>
                                              </p:val>
                                            </p:tav>
                                            <p:tav tm="79780">
                                              <p:val>
                                                <p:fltVal val="1.0539"/>
                                              </p:val>
                                            </p:tav>
                                            <p:tav tm="80900">
                                              <p:val>
                                                <p:fltVal val="1.0539"/>
                                              </p:val>
                                            </p:tav>
                                            <p:tav tm="82020">
                                              <p:val>
                                                <p:fltVal val="1.0534"/>
                                              </p:val>
                                            </p:tav>
                                            <p:tav tm="83150">
                                              <p:val>
                                                <p:fltVal val="1.0506"/>
                                              </p:val>
                                            </p:tav>
                                            <p:tav tm="84270">
                                              <p:val>
                                                <p:fltVal val="1.0439"/>
                                              </p:val>
                                            </p:tav>
                                            <p:tav tm="85390">
                                              <p:val>
                                                <p:fltVal val="1.0312"/>
                                              </p:val>
                                            </p:tav>
                                            <p:tav tm="86520">
                                              <p:val>
                                                <p:fltVal val="1.0156"/>
                                              </p:val>
                                            </p:tav>
                                            <p:tav tm="87640">
                                              <p:val>
                                                <p:fltVal val="1.0061"/>
                                              </p:val>
                                            </p:tav>
                                            <p:tav tm="88760">
                                              <p:val>
                                                <p:fltVal val="1.0015"/>
                                              </p:val>
                                            </p:tav>
                                            <p:tav tm="89890">
                                              <p:val>
                                                <p:fltVal val="1.0001"/>
                                              </p:val>
                                            </p:tav>
                                            <p:tav tm="910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21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32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43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55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66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77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88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mult">
                                            <p:cTn id="13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3d.object.scale.y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1120">
                                              <p:val>
                                                <p:fltVal val="0.9999"/>
                                              </p:val>
                                            </p:tav>
                                            <p:tav tm="2250">
                                              <p:val>
                                                <p:fltVal val="0.9994"/>
                                              </p:val>
                                            </p:tav>
                                            <p:tav tm="3370">
                                              <p:val>
                                                <p:fltVal val="0.9981"/>
                                              </p:val>
                                            </p:tav>
                                            <p:tav tm="4490">
                                              <p:val>
                                                <p:fltVal val="0.9955"/>
                                              </p:val>
                                            </p:tav>
                                            <p:tav tm="5620">
                                              <p:val>
                                                <p:fltVal val="0.9913"/>
                                              </p:val>
                                            </p:tav>
                                            <p:tav tm="6740">
                                              <p:val>
                                                <p:fltVal val="0.985"/>
                                              </p:val>
                                            </p:tav>
                                            <p:tav tm="7870">
                                              <p:val>
                                                <p:fltVal val="0.9763"/>
                                              </p:val>
                                            </p:tav>
                                            <p:tav tm="8990">
                                              <p:val>
                                                <p:fltVal val="0.9646"/>
                                              </p:val>
                                            </p:tav>
                                            <p:tav tm="10110">
                                              <p:val>
                                                <p:fltVal val="0.9497"/>
                                              </p:val>
                                            </p:tav>
                                            <p:tav tm="11240">
                                              <p:val>
                                                <p:fltVal val="0.9348"/>
                                              </p:val>
                                            </p:tav>
                                            <p:tav tm="12360">
                                              <p:val>
                                                <p:fltVal val="0.9232"/>
                                              </p:val>
                                            </p:tav>
                                            <p:tav tm="13480">
                                              <p:val>
                                                <p:fltVal val="0.9146"/>
                                              </p:val>
                                            </p:tav>
                                            <p:tav tm="14610">
                                              <p:val>
                                                <p:fltVal val="0.9084"/>
                                              </p:val>
                                            </p:tav>
                                            <p:tav tm="15730">
                                              <p:val>
                                                <p:fltVal val="0.9042"/>
                                              </p:val>
                                            </p:tav>
                                            <p:tav tm="16850">
                                              <p:val>
                                                <p:fltVal val="0.9017"/>
                                              </p:val>
                                            </p:tav>
                                            <p:tav tm="17980">
                                              <p:val>
                                                <p:fltVal val="0.9005"/>
                                              </p:val>
                                            </p:tav>
                                            <p:tav tm="19100">
                                              <p:val>
                                                <p:fltVal val="0.9"/>
                                              </p:val>
                                            </p:tav>
                                            <p:tav tm="20220">
                                              <p:val>
                                                <p:fltVal val="0.8999"/>
                                              </p:val>
                                            </p:tav>
                                            <p:tav tm="21350">
                                              <p:val>
                                                <p:fltVal val="0.9006"/>
                                              </p:val>
                                            </p:tav>
                                            <p:tav tm="22470">
                                              <p:val>
                                                <p:fltVal val="0.9046"/>
                                              </p:val>
                                            </p:tav>
                                            <p:tav tm="23600">
                                              <p:val>
                                                <p:fltVal val="0.9153"/>
                                              </p:val>
                                            </p:tav>
                                            <p:tav tm="24720">
                                              <p:val>
                                                <p:fltVal val="0.9362"/>
                                              </p:val>
                                            </p:tav>
                                            <p:tav tm="25840">
                                              <p:val>
                                                <p:fltVal val="0.9659"/>
                                              </p:val>
                                            </p:tav>
                                            <p:tav tm="26970">
                                              <p:val>
                                                <p:fltVal val="0.9858"/>
                                              </p:val>
                                            </p:tav>
                                            <p:tav tm="28090">
                                              <p:val>
                                                <p:fltVal val="0.9959"/>
                                              </p:val>
                                            </p:tav>
                                            <p:tav tm="29210">
                                              <p:val>
                                                <p:fltVal val="0.9995"/>
                                              </p:val>
                                            </p:tav>
                                            <p:tav tm="303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14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25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37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48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59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70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82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93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04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15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27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38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49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60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71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83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94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05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16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28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39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50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61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73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84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95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06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18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29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40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51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62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7420">
                                              <p:val>
                                                <p:fltVal val="0.9998"/>
                                              </p:val>
                                            </p:tav>
                                            <p:tav tm="68540">
                                              <p:val>
                                                <p:fltVal val="0.9987"/>
                                              </p:val>
                                            </p:tav>
                                            <p:tav tm="69660">
                                              <p:val>
                                                <p:fltVal val="0.9955"/>
                                              </p:val>
                                            </p:tav>
                                            <p:tav tm="70790">
                                              <p:val>
                                                <p:fltVal val="0.9888"/>
                                              </p:val>
                                            </p:tav>
                                            <p:tav tm="71910">
                                              <p:val>
                                                <p:fltVal val="0.9775"/>
                                              </p:val>
                                            </p:tav>
                                            <p:tav tm="73030">
                                              <p:val>
                                                <p:fltVal val="0.9605"/>
                                              </p:val>
                                            </p:tav>
                                            <p:tav tm="74160">
                                              <p:val>
                                                <p:fltVal val="0.9385"/>
                                              </p:val>
                                            </p:tav>
                                            <p:tav tm="75280">
                                              <p:val>
                                                <p:fltVal val="0.9217"/>
                                              </p:val>
                                            </p:tav>
                                            <p:tav tm="76400">
                                              <p:val>
                                                <p:fltVal val="0.9107"/>
                                              </p:val>
                                            </p:tav>
                                            <p:tav tm="77530">
                                              <p:val>
                                                <p:fltVal val="0.9042"/>
                                              </p:val>
                                            </p:tav>
                                            <p:tav tm="78650">
                                              <p:val>
                                                <p:fltVal val="0.901"/>
                                              </p:val>
                                            </p:tav>
                                            <p:tav tm="79780">
                                              <p:val>
                                                <p:fltVal val="0.9"/>
                                              </p:val>
                                            </p:tav>
                                            <p:tav tm="80900">
                                              <p:val>
                                                <p:fltVal val="0.9"/>
                                              </p:val>
                                            </p:tav>
                                            <p:tav tm="82020">
                                              <p:val>
                                                <p:fltVal val="0.901"/>
                                              </p:val>
                                            </p:tav>
                                            <p:tav tm="83150">
                                              <p:val>
                                                <p:fltVal val="0.9061"/>
                                              </p:val>
                                            </p:tav>
                                            <p:tav tm="84270">
                                              <p:val>
                                                <p:fltVal val="0.9186"/>
                                              </p:val>
                                            </p:tav>
                                            <p:tav tm="85390">
                                              <p:val>
                                                <p:fltVal val="0.942"/>
                                              </p:val>
                                            </p:tav>
                                            <p:tav tm="86520">
                                              <p:val>
                                                <p:fltVal val="0.9709"/>
                                              </p:val>
                                            </p:tav>
                                            <p:tav tm="87640">
                                              <p:val>
                                                <p:fltVal val="0.9885"/>
                                              </p:val>
                                            </p:tav>
                                            <p:tav tm="88760">
                                              <p:val>
                                                <p:fltVal val="0.997"/>
                                              </p:val>
                                            </p:tav>
                                            <p:tav tm="89890">
                                              <p:val>
                                                <p:fltVal val="0.9997"/>
                                              </p:val>
                                            </p:tav>
                                            <p:tav tm="910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21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32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43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55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66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77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88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mult">
                                            <p:cTn id="14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3d.object.scale.z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11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2250">
                                              <p:val>
                                                <p:fltVal val="1.0002"/>
                                              </p:val>
                                            </p:tav>
                                            <p:tav tm="3370">
                                              <p:val>
                                                <p:fltVal val="1.0009"/>
                                              </p:val>
                                            </p:tav>
                                            <p:tav tm="4490">
                                              <p:val>
                                                <p:fltVal val="1.0023"/>
                                              </p:val>
                                            </p:tav>
                                            <p:tav tm="5620">
                                              <p:val>
                                                <p:fltVal val="1.0046"/>
                                              </p:val>
                                            </p:tav>
                                            <p:tav tm="6740">
                                              <p:val>
                                                <p:fltVal val="1.008"/>
                                              </p:val>
                                            </p:tav>
                                            <p:tav tm="7870">
                                              <p:val>
                                                <p:fltVal val="1.0127"/>
                                              </p:val>
                                            </p:tav>
                                            <p:tav tm="8990">
                                              <p:val>
                                                <p:fltVal val="1.019"/>
                                              </p:val>
                                            </p:tav>
                                            <p:tav tm="10110">
                                              <p:val>
                                                <p:fltVal val="1.0271"/>
                                              </p:val>
                                            </p:tav>
                                            <p:tav tm="11240">
                                              <p:val>
                                                <p:fltVal val="1.0351"/>
                                              </p:val>
                                            </p:tav>
                                            <p:tav tm="12360">
                                              <p:val>
                                                <p:fltVal val="1.0414"/>
                                              </p:val>
                                            </p:tav>
                                            <p:tav tm="13480">
                                              <p:val>
                                                <p:fltVal val="1.046"/>
                                              </p:val>
                                            </p:tav>
                                            <p:tav tm="14610">
                                              <p:val>
                                                <p:fltVal val="1.0494"/>
                                              </p:val>
                                            </p:tav>
                                            <p:tav tm="15730">
                                              <p:val>
                                                <p:fltVal val="1.0516"/>
                                              </p:val>
                                            </p:tav>
                                            <p:tav tm="16850">
                                              <p:val>
                                                <p:fltVal val="1.053"/>
                                              </p:val>
                                            </p:tav>
                                            <p:tav tm="17980">
                                              <p:val>
                                                <p:fltVal val="1.0537"/>
                                              </p:val>
                                            </p:tav>
                                            <p:tav tm="19100">
                                              <p:val>
                                                <p:fltVal val="1.0539"/>
                                              </p:val>
                                            </p:tav>
                                            <p:tav tm="20220">
                                              <p:val>
                                                <p:fltVal val="1.054"/>
                                              </p:val>
                                            </p:tav>
                                            <p:tav tm="21350">
                                              <p:val>
                                                <p:fltVal val="1.0536"/>
                                              </p:val>
                                            </p:tav>
                                            <p:tav tm="22470">
                                              <p:val>
                                                <p:fltVal val="1.0515"/>
                                              </p:val>
                                            </p:tav>
                                            <p:tav tm="23600">
                                              <p:val>
                                                <p:fltVal val="1.0457"/>
                                              </p:val>
                                            </p:tav>
                                            <p:tav tm="24720">
                                              <p:val>
                                                <p:fltVal val="1.0344"/>
                                              </p:val>
                                            </p:tav>
                                            <p:tav tm="25840">
                                              <p:val>
                                                <p:fltVal val="1.0183"/>
                                              </p:val>
                                            </p:tav>
                                            <p:tav tm="26970">
                                              <p:val>
                                                <p:fltVal val="1.0076"/>
                                              </p:val>
                                            </p:tav>
                                            <p:tav tm="28090">
                                              <p:val>
                                                <p:fltVal val="1.0021"/>
                                              </p:val>
                                            </p:tav>
                                            <p:tav tm="29210">
                                              <p:val>
                                                <p:fltVal val="1.0002"/>
                                              </p:val>
                                            </p:tav>
                                            <p:tav tm="303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14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25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37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48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59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70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82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93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04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15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27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38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49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60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71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83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94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05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16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28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39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50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61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73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84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95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06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18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29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40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51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62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74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8540">
                                              <p:val>
                                                <p:fltVal val="1.0006"/>
                                              </p:val>
                                            </p:tav>
                                            <p:tav tm="69660">
                                              <p:val>
                                                <p:fltVal val="1.0024"/>
                                              </p:val>
                                            </p:tav>
                                            <p:tav tm="70790">
                                              <p:val>
                                                <p:fltVal val="1.006"/>
                                              </p:val>
                                            </p:tav>
                                            <p:tav tm="71910">
                                              <p:val>
                                                <p:fltVal val="1.0121"/>
                                              </p:val>
                                            </p:tav>
                                            <p:tav tm="73030">
                                              <p:val>
                                                <p:fltVal val="1.0213"/>
                                              </p:val>
                                            </p:tav>
                                            <p:tav tm="74160">
                                              <p:val>
                                                <p:fltVal val="1.0331"/>
                                              </p:val>
                                            </p:tav>
                                            <p:tav tm="75280">
                                              <p:val>
                                                <p:fltVal val="1.0422"/>
                                              </p:val>
                                            </p:tav>
                                            <p:tav tm="76400">
                                              <p:val>
                                                <p:fltVal val="1.0482"/>
                                              </p:val>
                                            </p:tav>
                                            <p:tav tm="77530">
                                              <p:val>
                                                <p:fltVal val="1.0516"/>
                                              </p:val>
                                            </p:tav>
                                            <p:tav tm="78650">
                                              <p:val>
                                                <p:fltVal val="1.0534"/>
                                              </p:val>
                                            </p:tav>
                                            <p:tav tm="79780">
                                              <p:val>
                                                <p:fltVal val="1.0539"/>
                                              </p:val>
                                            </p:tav>
                                            <p:tav tm="80900">
                                              <p:val>
                                                <p:fltVal val="1.0539"/>
                                              </p:val>
                                            </p:tav>
                                            <p:tav tm="82020">
                                              <p:val>
                                                <p:fltVal val="1.0534"/>
                                              </p:val>
                                            </p:tav>
                                            <p:tav tm="83150">
                                              <p:val>
                                                <p:fltVal val="1.0506"/>
                                              </p:val>
                                            </p:tav>
                                            <p:tav tm="84270">
                                              <p:val>
                                                <p:fltVal val="1.0439"/>
                                              </p:val>
                                            </p:tav>
                                            <p:tav tm="85390">
                                              <p:val>
                                                <p:fltVal val="1.0312"/>
                                              </p:val>
                                            </p:tav>
                                            <p:tav tm="86520">
                                              <p:val>
                                                <p:fltVal val="1.0156"/>
                                              </p:val>
                                            </p:tav>
                                            <p:tav tm="87640">
                                              <p:val>
                                                <p:fltVal val="1.0061"/>
                                              </p:val>
                                            </p:tav>
                                            <p:tav tm="88760">
                                              <p:val>
                                                <p:fltVal val="1.0015"/>
                                              </p:val>
                                            </p:tav>
                                            <p:tav tm="89890">
                                              <p:val>
                                                <p:fltVal val="1.0001"/>
                                              </p:val>
                                            </p:tav>
                                            <p:tav tm="910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21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32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43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55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66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77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88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4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iterate type="wd">
                                        <p:tmPct val="5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16" dur="50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17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8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9" dur="2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20" dur="250" fill="hold">
                                              <p:stCondLst>
                                                <p:cond delay="7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applaus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39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sum">
                                            <p:cTn id="10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3d.object.rotation.y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120">
                                              <p:val>
                                                <p:fltVal val="-0.0012"/>
                                              </p:val>
                                            </p:tav>
                                            <p:tav tm="2250">
                                              <p:val>
                                                <p:fltVal val="-0.0098"/>
                                              </p:val>
                                            </p:tav>
                                            <p:tav tm="3370">
                                              <p:val>
                                                <p:fltVal val="-0.033"/>
                                              </p:val>
                                            </p:tav>
                                            <p:tav tm="4490">
                                              <p:val>
                                                <p:fltVal val="-0.0789"/>
                                              </p:val>
                                            </p:tav>
                                            <p:tav tm="5620">
                                              <p:val>
                                                <p:fltVal val="-0.1548"/>
                                              </p:val>
                                            </p:tav>
                                            <p:tav tm="6740">
                                              <p:val>
                                                <p:fltVal val="-0.267"/>
                                              </p:val>
                                            </p:tav>
                                            <p:tav tm="7870">
                                              <p:val>
                                                <p:fltVal val="-0.4235"/>
                                              </p:val>
                                            </p:tav>
                                            <p:tav tm="8990">
                                              <p:val>
                                                <p:fltVal val="-0.6337"/>
                                              </p:val>
                                            </p:tav>
                                            <p:tav tm="10110">
                                              <p:val>
                                                <p:fltVal val="-0.9013"/>
                                              </p:val>
                                            </p:tav>
                                            <p:tav tm="11240">
                                              <p:val>
                                                <p:fltVal val="-1.2353"/>
                                              </p:val>
                                            </p:tav>
                                            <p:tav tm="12360">
                                              <p:val>
                                                <p:fltVal val="-1.647"/>
                                              </p:val>
                                            </p:tav>
                                            <p:tav tm="13480">
                                              <p:val>
                                                <p:fltVal val="-2.0869"/>
                                              </p:val>
                                            </p:tav>
                                            <p:tav tm="14610">
                                              <p:val>
                                                <p:fltVal val="-2.4538"/>
                                              </p:val>
                                            </p:tav>
                                            <p:tav tm="15730">
                                              <p:val>
                                                <p:fltVal val="-2.7534"/>
                                              </p:val>
                                            </p:tav>
                                            <p:tav tm="16850">
                                              <p:val>
                                                <p:fltVal val="-2.9876"/>
                                              </p:val>
                                            </p:tav>
                                            <p:tav tm="17980">
                                              <p:val>
                                                <p:fltVal val="-3.1669"/>
                                              </p:val>
                                            </p:tav>
                                            <p:tav tm="19100">
                                              <p:val>
                                                <p:fltVal val="-3.2996"/>
                                              </p:val>
                                            </p:tav>
                                            <p:tav tm="20220">
                                              <p:val>
                                                <p:fltVal val="-3.3906"/>
                                              </p:val>
                                            </p:tav>
                                            <p:tav tm="21350">
                                              <p:val>
                                                <p:fltVal val="-3.4488"/>
                                              </p:val>
                                            </p:tav>
                                            <p:tav tm="22470">
                                              <p:val>
                                                <p:fltVal val="-3.4815"/>
                                              </p:val>
                                            </p:tav>
                                            <p:tav tm="23600">
                                              <p:val>
                                                <p:fltVal val="-3.4961"/>
                                              </p:val>
                                            </p:tav>
                                            <p:tav tm="24720">
                                              <p:val>
                                                <p:fltVal val="-3.4998"/>
                                              </p:val>
                                            </p:tav>
                                            <p:tav tm="25840">
                                              <p:val>
                                                <p:fltVal val="-3.0301"/>
                                              </p:val>
                                            </p:tav>
                                            <p:tav tm="26970">
                                              <p:val>
                                                <p:fltVal val="-0.9661"/>
                                              </p:val>
                                            </p:tav>
                                            <p:tav tm="28090">
                                              <p:val>
                                                <p:fltVal val="2.1525"/>
                                              </p:val>
                                            </p:tav>
                                            <p:tav tm="29210">
                                              <p:val>
                                                <p:fltVal val="6.1215"/>
                                              </p:val>
                                            </p:tav>
                                            <p:tav tm="30340">
                                              <p:val>
                                                <p:fltVal val="10.8322"/>
                                              </p:val>
                                            </p:tav>
                                            <p:tav tm="31460">
                                              <p:val>
                                                <p:fltVal val="16.2132"/>
                                              </p:val>
                                            </p:tav>
                                            <p:tav tm="32580">
                                              <p:val>
                                                <p:fltVal val="22.2128"/>
                                              </p:val>
                                            </p:tav>
                                            <p:tav tm="33710">
                                              <p:val>
                                                <p:fltVal val="28.7297"/>
                                              </p:val>
                                            </p:tav>
                                            <p:tav tm="34830">
                                              <p:val>
                                                <p:fltVal val="35.8493"/>
                                              </p:val>
                                            </p:tav>
                                            <p:tav tm="35960">
                                              <p:val>
                                                <p:fltVal val="43.4888"/>
                                              </p:val>
                                            </p:tav>
                                            <p:tav tm="37080">
                                              <p:val>
                                                <p:fltVal val="51.6257"/>
                                              </p:val>
                                            </p:tav>
                                            <p:tav tm="38200">
                                              <p:val>
                                                <p:fltVal val="60.2402"/>
                                              </p:val>
                                            </p:tav>
                                            <p:tav tm="39330">
                                              <p:val>
                                                <p:fltVal val="69.3155"/>
                                              </p:val>
                                            </p:tav>
                                            <p:tav tm="40450">
                                              <p:val>
                                                <p:fltVal val="78.8364"/>
                                              </p:val>
                                            </p:tav>
                                            <p:tav tm="41570">
                                              <p:val>
                                                <p:fltVal val="88.6987"/>
                                              </p:val>
                                            </p:tav>
                                            <p:tav tm="42700">
                                              <p:val>
                                                <p:fltVal val="99.0679"/>
                                              </p:val>
                                            </p:tav>
                                            <p:tav tm="43820">
                                              <p:val>
                                                <p:fltVal val="109.8461"/>
                                              </p:val>
                                            </p:tav>
                                            <p:tav tm="44940">
                                              <p:val>
                                                <p:fltVal val="121.0232"/>
                                              </p:val>
                                            </p:tav>
                                            <p:tav tm="46070">
                                              <p:val>
                                                <p:fltVal val="132.5899"/>
                                              </p:val>
                                            </p:tav>
                                            <p:tav tm="47190">
                                              <p:val>
                                                <p:fltVal val="144.5376"/>
                                              </p:val>
                                            </p:tav>
                                            <p:tav tm="48310">
                                              <p:val>
                                                <p:fltVal val="156.85851"/>
                                              </p:val>
                                            </p:tav>
                                            <p:tav tm="49440">
                                              <p:val>
                                                <p:fltVal val="169.43021"/>
                                              </p:val>
                                            </p:tav>
                                            <p:tav tm="50560">
                                              <p:val>
                                                <p:fltVal val="182.34309"/>
                                              </p:val>
                                            </p:tav>
                                            <p:tav tm="51690">
                                              <p:val>
                                                <p:fltVal val="195.1411"/>
                                              </p:val>
                                            </p:tav>
                                            <p:tav tm="52810">
                                              <p:val>
                                                <p:fltVal val="207.6945"/>
                                              </p:val>
                                            </p:tav>
                                            <p:tav tm="53930">
                                              <p:val>
                                                <p:fltVal val="219.77251"/>
                                              </p:val>
                                            </p:tav>
                                            <p:tav tm="55060">
                                              <p:val>
                                                <p:fltVal val="231.4814"/>
                                              </p:val>
                                            </p:tav>
                                            <p:tav tm="56180">
                                              <p:val>
                                                <p:fltVal val="242.91341"/>
                                              </p:val>
                                            </p:tav>
                                            <p:tav tm="57300">
                                              <p:val>
                                                <p:fltVal val="253.8558"/>
                                              </p:val>
                                            </p:tav>
                                            <p:tav tm="58430">
                                              <p:val>
                                                <p:fltVal val="264.40329"/>
                                              </p:val>
                                            </p:tav>
                                            <p:tav tm="59550">
                                              <p:val>
                                                <p:fltVal val="274.63501"/>
                                              </p:val>
                                            </p:tav>
                                            <p:tav tm="60670">
                                              <p:val>
                                                <p:fltVal val="284.35721"/>
                                              </p:val>
                                            </p:tav>
                                            <p:tav tm="61800">
                                              <p:val>
                                                <p:fltVal val="293.6507"/>
                                              </p:val>
                                            </p:tav>
                                            <p:tav tm="62920">
                                              <p:val>
                                                <p:fltVal val="302.57959"/>
                                              </p:val>
                                            </p:tav>
                                            <p:tav tm="64040">
                                              <p:val>
                                                <p:fltVal val="310.96921"/>
                                              </p:val>
                                            </p:tav>
                                            <p:tav tm="65170">
                                              <p:val>
                                                <p:fltVal val="318.88379"/>
                                              </p:val>
                                            </p:tav>
                                            <p:tav tm="66290">
                                              <p:val>
                                                <p:fltVal val="326.36801"/>
                                              </p:val>
                                            </p:tav>
                                            <p:tav tm="67420">
                                              <p:val>
                                                <p:fltVal val="333.26511"/>
                                              </p:val>
                                            </p:tav>
                                            <p:tav tm="68540">
                                              <p:val>
                                                <p:fltVal val="339.6712"/>
                                              </p:val>
                                            </p:tav>
                                            <p:tav tm="69660">
                                              <p:val>
                                                <p:fltVal val="345.43851"/>
                                              </p:val>
                                            </p:tav>
                                            <p:tav tm="70790">
                                              <p:val>
                                                <p:fltVal val="350.58469"/>
                                              </p:val>
                                            </p:tav>
                                            <p:tav tm="71910">
                                              <p:val>
                                                <p:fltVal val="355.09189"/>
                                              </p:val>
                                            </p:tav>
                                            <p:tav tm="73030">
                                              <p:val>
                                                <p:fltVal val="358.80179"/>
                                              </p:val>
                                            </p:tav>
                                            <p:tav tm="74160">
                                              <p:val>
                                                <p:fltVal val="361.63531"/>
                                              </p:val>
                                            </p:tav>
                                            <p:tav tm="75280">
                                              <p:val>
                                                <p:fltVal val="363.345"/>
                                              </p:val>
                                            </p:tav>
                                            <p:tav tm="76400">
                                              <p:val>
                                                <p:fltVal val="363.4978"/>
                                              </p:val>
                                            </p:tav>
                                            <p:tav tm="77530">
                                              <p:val>
                                                <p:fltVal val="363.47061"/>
                                              </p:val>
                                            </p:tav>
                                            <p:tav tm="78650">
                                              <p:val>
                                                <p:fltVal val="363.38339"/>
                                              </p:val>
                                            </p:tav>
                                            <p:tav tm="79780">
                                              <p:val>
                                                <p:fltVal val="363.20349"/>
                                              </p:val>
                                            </p:tav>
                                            <p:tav tm="80900">
                                              <p:val>
                                                <p:fltVal val="362.8963"/>
                                              </p:val>
                                            </p:tav>
                                            <p:tav tm="82020">
                                              <p:val>
                                                <p:fltVal val="362.4227"/>
                                              </p:val>
                                            </p:tav>
                                            <p:tav tm="83150">
                                              <p:val>
                                                <p:fltVal val="361.7569"/>
                                              </p:val>
                                            </p:tav>
                                            <p:tav tm="84270">
                                              <p:val>
                                                <p:fltVal val="361.0874"/>
                                              </p:val>
                                            </p:tav>
                                            <p:tav tm="85390">
                                              <p:val>
                                                <p:fltVal val="360.6105"/>
                                              </p:val>
                                            </p:tav>
                                            <p:tav tm="86520">
                                              <p:val>
                                                <p:fltVal val="360.30069"/>
                                              </p:val>
                                            </p:tav>
                                            <p:tav tm="87640">
                                              <p:val>
                                                <p:fltVal val="360.1188"/>
                                              </p:val>
                                            </p:tav>
                                            <p:tav tm="88760">
                                              <p:val>
                                                <p:fltVal val="360.03021"/>
                                              </p:val>
                                            </p:tav>
                                            <p:tav tm="89890">
                                              <p:val>
                                                <p:fltVal val="360.00229"/>
                                              </p:val>
                                            </p:tav>
                                            <p:tav tm="9101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213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326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438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551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663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775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9888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sum">
                                            <p:cTn id="11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3d.object.translation.y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12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250">
                                              <p:val>
                                                <p:fltVal val="-10E-5"/>
                                              </p:val>
                                            </p:tav>
                                            <p:tav tm="3370">
                                              <p:val>
                                                <p:fltVal val="-0.0004"/>
                                              </p:val>
                                            </p:tav>
                                            <p:tav tm="4490">
                                              <p:val>
                                                <p:fltVal val="-0.0011"/>
                                              </p:val>
                                            </p:tav>
                                            <p:tav tm="5620">
                                              <p:val>
                                                <p:fltVal val="-0.0021"/>
                                              </p:val>
                                            </p:tav>
                                            <p:tav tm="6740">
                                              <p:val>
                                                <p:fltVal val="-0.0037"/>
                                              </p:val>
                                            </p:tav>
                                            <p:tav tm="7870">
                                              <p:val>
                                                <p:fltVal val="-0.0059"/>
                                              </p:val>
                                            </p:tav>
                                            <p:tav tm="8990">
                                              <p:val>
                                                <p:fltVal val="-0.0088"/>
                                              </p:val>
                                            </p:tav>
                                            <p:tav tm="10110">
                                              <p:val>
                                                <p:fltVal val="-0.0125"/>
                                              </p:val>
                                            </p:tav>
                                            <p:tav tm="11240">
                                              <p:val>
                                                <p:fltVal val="-0.0162"/>
                                              </p:val>
                                            </p:tav>
                                            <p:tav tm="12360">
                                              <p:val>
                                                <p:fltVal val="-0.0191"/>
                                              </p:val>
                                            </p:tav>
                                            <p:tav tm="13480">
                                              <p:val>
                                                <p:fltVal val="-0.0213"/>
                                              </p:val>
                                            </p:tav>
                                            <p:tav tm="14610">
                                              <p:val>
                                                <p:fltVal val="-0.0228"/>
                                              </p:val>
                                            </p:tav>
                                            <p:tav tm="15730">
                                              <p:val>
                                                <p:fltVal val="-0.0239"/>
                                              </p:val>
                                            </p:tav>
                                            <p:tav tm="16850">
                                              <p:val>
                                                <p:fltVal val="-0.0245"/>
                                              </p:val>
                                            </p:tav>
                                            <p:tav tm="17980">
                                              <p:val>
                                                <p:fltVal val="-0.0248"/>
                                              </p:val>
                                            </p:tav>
                                            <p:tav tm="19100">
                                              <p:val>
                                                <p:fltVal val="-0.0249"/>
                                              </p:val>
                                            </p:tav>
                                            <p:tav tm="20220">
                                              <p:val>
                                                <p:fltVal val="-0.0249"/>
                                              </p:val>
                                            </p:tav>
                                            <p:tav tm="21350">
                                              <p:val>
                                                <p:fltVal val="-0.0248"/>
                                              </p:val>
                                            </p:tav>
                                            <p:tav tm="22470">
                                              <p:val>
                                                <p:fltVal val="-0.0241"/>
                                              </p:val>
                                            </p:tav>
                                            <p:tav tm="23600">
                                              <p:val>
                                                <p:fltVal val="-0.022"/>
                                              </p:val>
                                            </p:tav>
                                            <p:tav tm="24720">
                                              <p:val>
                                                <p:fltVal val="-0.0179"/>
                                              </p:val>
                                            </p:tav>
                                            <p:tav tm="25840">
                                              <p:val>
                                                <p:fltVal val="-0.0113"/>
                                              </p:val>
                                            </p:tav>
                                            <p:tav tm="26970">
                                              <p:val>
                                                <p:fltVal val="-0.0013"/>
                                              </p:val>
                                            </p:tav>
                                            <p:tav tm="28090">
                                              <p:val>
                                                <p:fltVal val="0.0124"/>
                                              </p:val>
                                            </p:tav>
                                            <p:tav tm="29210">
                                              <p:val>
                                                <p:fltVal val="0.0309"/>
                                              </p:val>
                                            </p:tav>
                                            <p:tav tm="30340">
                                              <p:val>
                                                <p:fltVal val="0.0546"/>
                                              </p:val>
                                            </p:tav>
                                            <p:tav tm="31460">
                                              <p:val>
                                                <p:fltVal val="0.0842"/>
                                              </p:val>
                                            </p:tav>
                                            <p:tav tm="32580">
                                              <p:val>
                                                <p:fltVal val="0.1204"/>
                                              </p:val>
                                            </p:tav>
                                            <p:tav tm="33710">
                                              <p:val>
                                                <p:fltVal val="0.1634"/>
                                              </p:val>
                                            </p:tav>
                                            <p:tav tm="34830">
                                              <p:val>
                                                <p:fltVal val="0.2145"/>
                                              </p:val>
                                            </p:tav>
                                            <p:tav tm="35960">
                                              <p:val>
                                                <p:fltVal val="0.2711"/>
                                              </p:val>
                                            </p:tav>
                                            <p:tav tm="37080">
                                              <p:val>
                                                <p:fltVal val="0.3207"/>
                                              </p:val>
                                            </p:tav>
                                            <p:tav tm="38200">
                                              <p:val>
                                                <p:fltVal val="0.3625"/>
                                              </p:val>
                                            </p:tav>
                                            <p:tav tm="39330">
                                              <p:val>
                                                <p:fltVal val="0.3973"/>
                                              </p:val>
                                            </p:tav>
                                            <p:tav tm="40450">
                                              <p:val>
                                                <p:fltVal val="0.4256"/>
                                              </p:val>
                                            </p:tav>
                                            <p:tav tm="41570">
                                              <p:val>
                                                <p:fltVal val="0.448"/>
                                              </p:val>
                                            </p:tav>
                                            <p:tav tm="42700">
                                              <p:val>
                                                <p:fltVal val="0.4655"/>
                                              </p:val>
                                            </p:tav>
                                            <p:tav tm="43820">
                                              <p:val>
                                                <p:fltVal val="0.4786"/>
                                              </p:val>
                                            </p:tav>
                                            <p:tav tm="44940">
                                              <p:val>
                                                <p:fltVal val="0.4878"/>
                                              </p:val>
                                            </p:tav>
                                            <p:tav tm="46070">
                                              <p:val>
                                                <p:fltVal val="0.4939"/>
                                              </p:val>
                                            </p:tav>
                                            <p:tav tm="47190">
                                              <p:val>
                                                <p:fltVal val="0.4975"/>
                                              </p:val>
                                            </p:tav>
                                            <p:tav tm="48310">
                                              <p:val>
                                                <p:fltVal val="0.4993"/>
                                              </p:val>
                                            </p:tav>
                                            <p:tav tm="49440">
                                              <p:val>
                                                <p:fltVal val="0.4999"/>
                                              </p:val>
                                            </p:tav>
                                            <p:tav tm="50560">
                                              <p:val>
                                                <p:fltVal val="0.4999"/>
                                              </p:val>
                                            </p:tav>
                                            <p:tav tm="51690">
                                              <p:val>
                                                <p:fltVal val="0.4998"/>
                                              </p:val>
                                            </p:tav>
                                            <p:tav tm="52810">
                                              <p:val>
                                                <p:fltVal val="0.4988"/>
                                              </p:val>
                                            </p:tav>
                                            <p:tav tm="53930">
                                              <p:val>
                                                <p:fltVal val="0.4965"/>
                                              </p:val>
                                            </p:tav>
                                            <p:tav tm="55060">
                                              <p:val>
                                                <p:fltVal val="0.4921"/>
                                              </p:val>
                                            </p:tav>
                                            <p:tav tm="56180">
                                              <p:val>
                                                <p:fltVal val="0.485"/>
                                              </p:val>
                                            </p:tav>
                                            <p:tav tm="57300">
                                              <p:val>
                                                <p:fltVal val="0.4746"/>
                                              </p:val>
                                            </p:tav>
                                            <p:tav tm="58430">
                                              <p:val>
                                                <p:fltVal val="0.4603"/>
                                              </p:val>
                                            </p:tav>
                                            <p:tav tm="59550">
                                              <p:val>
                                                <p:fltVal val="0.4411"/>
                                              </p:val>
                                            </p:tav>
                                            <p:tav tm="60670">
                                              <p:val>
                                                <p:fltVal val="0.4169"/>
                                              </p:val>
                                            </p:tav>
                                            <p:tav tm="61800">
                                              <p:val>
                                                <p:fltVal val="0.3868"/>
                                              </p:val>
                                            </p:tav>
                                            <p:tav tm="62920">
                                              <p:val>
                                                <p:fltVal val="0.3499"/>
                                              </p:val>
                                            </p:tav>
                                            <p:tav tm="64040">
                                              <p:val>
                                                <p:fltVal val="0.306"/>
                                              </p:val>
                                            </p:tav>
                                            <p:tav tm="65170">
                                              <p:val>
                                                <p:fltVal val="0.2544"/>
                                              </p:val>
                                            </p:tav>
                                            <p:tav tm="66290">
                                              <p:val>
                                                <p:fltVal val="0.1981"/>
                                              </p:val>
                                            </p:tav>
                                            <p:tav tm="67420">
                                              <p:val>
                                                <p:fltVal val="0.1498"/>
                                              </p:val>
                                            </p:tav>
                                            <p:tav tm="68540">
                                              <p:val>
                                                <p:fltVal val="0.1087"/>
                                              </p:val>
                                            </p:tav>
                                            <p:tav tm="69660">
                                              <p:val>
                                                <p:fltVal val="0.0748"/>
                                              </p:val>
                                            </p:tav>
                                            <p:tav tm="70790">
                                              <p:val>
                                                <p:fltVal val="0.0473"/>
                                              </p:val>
                                            </p:tav>
                                            <p:tav tm="71910">
                                              <p:val>
                                                <p:fltVal val="0.0251"/>
                                              </p:val>
                                            </p:tav>
                                            <p:tav tm="73030">
                                              <p:val>
                                                <p:fltVal val="0.0082"/>
                                              </p:val>
                                            </p:tav>
                                            <p:tav tm="74160">
                                              <p:val>
                                                <p:fltVal val="-0.0044"/>
                                              </p:val>
                                            </p:tav>
                                            <p:tav tm="75280">
                                              <p:val>
                                                <p:fltVal val="-0.0134"/>
                                              </p:val>
                                            </p:tav>
                                            <p:tav tm="76400">
                                              <p:val>
                                                <p:fltVal val="-0.0192"/>
                                              </p:val>
                                            </p:tav>
                                            <p:tav tm="77530">
                                              <p:val>
                                                <p:fltVal val="-0.0227"/>
                                              </p:val>
                                            </p:tav>
                                            <p:tav tm="78650">
                                              <p:val>
                                                <p:fltVal val="-0.0244"/>
                                              </p:val>
                                            </p:tav>
                                            <p:tav tm="79780">
                                              <p:val>
                                                <p:fltVal val="-0.0249"/>
                                              </p:val>
                                            </p:tav>
                                            <p:tav tm="80900">
                                              <p:val>
                                                <p:fltVal val="-0.0249"/>
                                              </p:val>
                                            </p:tav>
                                            <p:tav tm="82020">
                                              <p:val>
                                                <p:fltVal val="-0.0244"/>
                                              </p:val>
                                            </p:tav>
                                            <p:tav tm="83150">
                                              <p:val>
                                                <p:fltVal val="-0.0219"/>
                                              </p:val>
                                            </p:tav>
                                            <p:tav tm="84270">
                                              <p:val>
                                                <p:fltVal val="-0.0156"/>
                                              </p:val>
                                            </p:tav>
                                            <p:tav tm="85390">
                                              <p:val>
                                                <p:fltVal val="-0.0039"/>
                                              </p:val>
                                            </p:tav>
                                            <p:tav tm="86520">
                                              <p:val>
                                                <p:fltVal val="0.0104"/>
                                              </p:val>
                                            </p:tav>
                                            <p:tav tm="87640">
                                              <p:val>
                                                <p:fltVal val="0.0192"/>
                                              </p:val>
                                            </p:tav>
                                            <p:tav tm="88760">
                                              <p:val>
                                                <p:fltVal val="0.0235"/>
                                              </p:val>
                                            </p:tav>
                                            <p:tav tm="89890">
                                              <p:val>
                                                <p:fltVal val="0.0248"/>
                                              </p:val>
                                            </p:tav>
                                            <p:tav tm="91010">
                                              <p:val>
                                                <p:fltVal val="0.0249"/>
                                              </p:val>
                                            </p:tav>
                                            <p:tav tm="92130">
                                              <p:val>
                                                <p:fltVal val="0.0247"/>
                                              </p:val>
                                            </p:tav>
                                            <p:tav tm="93260">
                                              <p:val>
                                                <p:fltVal val="0.0234"/>
                                              </p:val>
                                            </p:tav>
                                            <p:tav tm="94380">
                                              <p:val>
                                                <p:fltVal val="0.0202"/>
                                              </p:val>
                                            </p:tav>
                                            <p:tav tm="95510">
                                              <p:val>
                                                <p:fltVal val="0.0143"/>
                                              </p:val>
                                            </p:tav>
                                            <p:tav tm="96630">
                                              <p:val>
                                                <p:fltVal val="0.0071"/>
                                              </p:val>
                                            </p:tav>
                                            <p:tav tm="97750">
                                              <p:val>
                                                <p:fltVal val="0.0027"/>
                                              </p:val>
                                            </p:tav>
                                            <p:tav tm="98880">
                                              <p:val>
                                                <p:fltVal val="0.0007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mult">
                                            <p:cTn id="12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3d.object.scale.x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11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2250">
                                              <p:val>
                                                <p:fltVal val="1.0002"/>
                                              </p:val>
                                            </p:tav>
                                            <p:tav tm="3370">
                                              <p:val>
                                                <p:fltVal val="1.0009"/>
                                              </p:val>
                                            </p:tav>
                                            <p:tav tm="4490">
                                              <p:val>
                                                <p:fltVal val="1.0023"/>
                                              </p:val>
                                            </p:tav>
                                            <p:tav tm="5620">
                                              <p:val>
                                                <p:fltVal val="1.0046"/>
                                              </p:val>
                                            </p:tav>
                                            <p:tav tm="6740">
                                              <p:val>
                                                <p:fltVal val="1.008"/>
                                              </p:val>
                                            </p:tav>
                                            <p:tav tm="7870">
                                              <p:val>
                                                <p:fltVal val="1.0127"/>
                                              </p:val>
                                            </p:tav>
                                            <p:tav tm="8990">
                                              <p:val>
                                                <p:fltVal val="1.019"/>
                                              </p:val>
                                            </p:tav>
                                            <p:tav tm="10110">
                                              <p:val>
                                                <p:fltVal val="1.0271"/>
                                              </p:val>
                                            </p:tav>
                                            <p:tav tm="11240">
                                              <p:val>
                                                <p:fltVal val="1.0351"/>
                                              </p:val>
                                            </p:tav>
                                            <p:tav tm="12360">
                                              <p:val>
                                                <p:fltVal val="1.0414"/>
                                              </p:val>
                                            </p:tav>
                                            <p:tav tm="13480">
                                              <p:val>
                                                <p:fltVal val="1.046"/>
                                              </p:val>
                                            </p:tav>
                                            <p:tav tm="14610">
                                              <p:val>
                                                <p:fltVal val="1.0494"/>
                                              </p:val>
                                            </p:tav>
                                            <p:tav tm="15730">
                                              <p:val>
                                                <p:fltVal val="1.0516"/>
                                              </p:val>
                                            </p:tav>
                                            <p:tav tm="16850">
                                              <p:val>
                                                <p:fltVal val="1.053"/>
                                              </p:val>
                                            </p:tav>
                                            <p:tav tm="17980">
                                              <p:val>
                                                <p:fltVal val="1.0537"/>
                                              </p:val>
                                            </p:tav>
                                            <p:tav tm="19100">
                                              <p:val>
                                                <p:fltVal val="1.0539"/>
                                              </p:val>
                                            </p:tav>
                                            <p:tav tm="20220">
                                              <p:val>
                                                <p:fltVal val="1.054"/>
                                              </p:val>
                                            </p:tav>
                                            <p:tav tm="21350">
                                              <p:val>
                                                <p:fltVal val="1.0536"/>
                                              </p:val>
                                            </p:tav>
                                            <p:tav tm="22470">
                                              <p:val>
                                                <p:fltVal val="1.0515"/>
                                              </p:val>
                                            </p:tav>
                                            <p:tav tm="23600">
                                              <p:val>
                                                <p:fltVal val="1.0457"/>
                                              </p:val>
                                            </p:tav>
                                            <p:tav tm="24720">
                                              <p:val>
                                                <p:fltVal val="1.0344"/>
                                              </p:val>
                                            </p:tav>
                                            <p:tav tm="25840">
                                              <p:val>
                                                <p:fltVal val="1.0183"/>
                                              </p:val>
                                            </p:tav>
                                            <p:tav tm="26970">
                                              <p:val>
                                                <p:fltVal val="1.0076"/>
                                              </p:val>
                                            </p:tav>
                                            <p:tav tm="28090">
                                              <p:val>
                                                <p:fltVal val="1.0021"/>
                                              </p:val>
                                            </p:tav>
                                            <p:tav tm="29210">
                                              <p:val>
                                                <p:fltVal val="1.0002"/>
                                              </p:val>
                                            </p:tav>
                                            <p:tav tm="303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14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25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37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48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59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70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82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93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04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15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27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38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49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60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71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83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94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05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16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28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39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50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61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73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84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95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06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18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29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40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51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62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74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8540">
                                              <p:val>
                                                <p:fltVal val="1.0006"/>
                                              </p:val>
                                            </p:tav>
                                            <p:tav tm="69660">
                                              <p:val>
                                                <p:fltVal val="1.0024"/>
                                              </p:val>
                                            </p:tav>
                                            <p:tav tm="70790">
                                              <p:val>
                                                <p:fltVal val="1.006"/>
                                              </p:val>
                                            </p:tav>
                                            <p:tav tm="71910">
                                              <p:val>
                                                <p:fltVal val="1.0121"/>
                                              </p:val>
                                            </p:tav>
                                            <p:tav tm="73030">
                                              <p:val>
                                                <p:fltVal val="1.0213"/>
                                              </p:val>
                                            </p:tav>
                                            <p:tav tm="74160">
                                              <p:val>
                                                <p:fltVal val="1.0331"/>
                                              </p:val>
                                            </p:tav>
                                            <p:tav tm="75280">
                                              <p:val>
                                                <p:fltVal val="1.0422"/>
                                              </p:val>
                                            </p:tav>
                                            <p:tav tm="76400">
                                              <p:val>
                                                <p:fltVal val="1.0482"/>
                                              </p:val>
                                            </p:tav>
                                            <p:tav tm="77530">
                                              <p:val>
                                                <p:fltVal val="1.0516"/>
                                              </p:val>
                                            </p:tav>
                                            <p:tav tm="78650">
                                              <p:val>
                                                <p:fltVal val="1.0534"/>
                                              </p:val>
                                            </p:tav>
                                            <p:tav tm="79780">
                                              <p:val>
                                                <p:fltVal val="1.0539"/>
                                              </p:val>
                                            </p:tav>
                                            <p:tav tm="80900">
                                              <p:val>
                                                <p:fltVal val="1.0539"/>
                                              </p:val>
                                            </p:tav>
                                            <p:tav tm="82020">
                                              <p:val>
                                                <p:fltVal val="1.0534"/>
                                              </p:val>
                                            </p:tav>
                                            <p:tav tm="83150">
                                              <p:val>
                                                <p:fltVal val="1.0506"/>
                                              </p:val>
                                            </p:tav>
                                            <p:tav tm="84270">
                                              <p:val>
                                                <p:fltVal val="1.0439"/>
                                              </p:val>
                                            </p:tav>
                                            <p:tav tm="85390">
                                              <p:val>
                                                <p:fltVal val="1.0312"/>
                                              </p:val>
                                            </p:tav>
                                            <p:tav tm="86520">
                                              <p:val>
                                                <p:fltVal val="1.0156"/>
                                              </p:val>
                                            </p:tav>
                                            <p:tav tm="87640">
                                              <p:val>
                                                <p:fltVal val="1.0061"/>
                                              </p:val>
                                            </p:tav>
                                            <p:tav tm="88760">
                                              <p:val>
                                                <p:fltVal val="1.0015"/>
                                              </p:val>
                                            </p:tav>
                                            <p:tav tm="89890">
                                              <p:val>
                                                <p:fltVal val="1.0001"/>
                                              </p:val>
                                            </p:tav>
                                            <p:tav tm="910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21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32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43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55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66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77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88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mult">
                                            <p:cTn id="13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3d.object.scale.y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1120">
                                              <p:val>
                                                <p:fltVal val="0.9999"/>
                                              </p:val>
                                            </p:tav>
                                            <p:tav tm="2250">
                                              <p:val>
                                                <p:fltVal val="0.9994"/>
                                              </p:val>
                                            </p:tav>
                                            <p:tav tm="3370">
                                              <p:val>
                                                <p:fltVal val="0.9981"/>
                                              </p:val>
                                            </p:tav>
                                            <p:tav tm="4490">
                                              <p:val>
                                                <p:fltVal val="0.9955"/>
                                              </p:val>
                                            </p:tav>
                                            <p:tav tm="5620">
                                              <p:val>
                                                <p:fltVal val="0.9913"/>
                                              </p:val>
                                            </p:tav>
                                            <p:tav tm="6740">
                                              <p:val>
                                                <p:fltVal val="0.985"/>
                                              </p:val>
                                            </p:tav>
                                            <p:tav tm="7870">
                                              <p:val>
                                                <p:fltVal val="0.9763"/>
                                              </p:val>
                                            </p:tav>
                                            <p:tav tm="8990">
                                              <p:val>
                                                <p:fltVal val="0.9646"/>
                                              </p:val>
                                            </p:tav>
                                            <p:tav tm="10110">
                                              <p:val>
                                                <p:fltVal val="0.9497"/>
                                              </p:val>
                                            </p:tav>
                                            <p:tav tm="11240">
                                              <p:val>
                                                <p:fltVal val="0.9348"/>
                                              </p:val>
                                            </p:tav>
                                            <p:tav tm="12360">
                                              <p:val>
                                                <p:fltVal val="0.9232"/>
                                              </p:val>
                                            </p:tav>
                                            <p:tav tm="13480">
                                              <p:val>
                                                <p:fltVal val="0.9146"/>
                                              </p:val>
                                            </p:tav>
                                            <p:tav tm="14610">
                                              <p:val>
                                                <p:fltVal val="0.9084"/>
                                              </p:val>
                                            </p:tav>
                                            <p:tav tm="15730">
                                              <p:val>
                                                <p:fltVal val="0.9042"/>
                                              </p:val>
                                            </p:tav>
                                            <p:tav tm="16850">
                                              <p:val>
                                                <p:fltVal val="0.9017"/>
                                              </p:val>
                                            </p:tav>
                                            <p:tav tm="17980">
                                              <p:val>
                                                <p:fltVal val="0.9005"/>
                                              </p:val>
                                            </p:tav>
                                            <p:tav tm="19100">
                                              <p:val>
                                                <p:fltVal val="0.9"/>
                                              </p:val>
                                            </p:tav>
                                            <p:tav tm="20220">
                                              <p:val>
                                                <p:fltVal val="0.8999"/>
                                              </p:val>
                                            </p:tav>
                                            <p:tav tm="21350">
                                              <p:val>
                                                <p:fltVal val="0.9006"/>
                                              </p:val>
                                            </p:tav>
                                            <p:tav tm="22470">
                                              <p:val>
                                                <p:fltVal val="0.9046"/>
                                              </p:val>
                                            </p:tav>
                                            <p:tav tm="23600">
                                              <p:val>
                                                <p:fltVal val="0.9153"/>
                                              </p:val>
                                            </p:tav>
                                            <p:tav tm="24720">
                                              <p:val>
                                                <p:fltVal val="0.9362"/>
                                              </p:val>
                                            </p:tav>
                                            <p:tav tm="25840">
                                              <p:val>
                                                <p:fltVal val="0.9659"/>
                                              </p:val>
                                            </p:tav>
                                            <p:tav tm="26970">
                                              <p:val>
                                                <p:fltVal val="0.9858"/>
                                              </p:val>
                                            </p:tav>
                                            <p:tav tm="28090">
                                              <p:val>
                                                <p:fltVal val="0.9959"/>
                                              </p:val>
                                            </p:tav>
                                            <p:tav tm="29210">
                                              <p:val>
                                                <p:fltVal val="0.9995"/>
                                              </p:val>
                                            </p:tav>
                                            <p:tav tm="303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14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25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37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48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59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70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82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93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04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15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27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38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49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60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71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83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94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05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16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28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39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50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61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73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84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95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06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18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29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40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51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62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7420">
                                              <p:val>
                                                <p:fltVal val="0.9998"/>
                                              </p:val>
                                            </p:tav>
                                            <p:tav tm="68540">
                                              <p:val>
                                                <p:fltVal val="0.9987"/>
                                              </p:val>
                                            </p:tav>
                                            <p:tav tm="69660">
                                              <p:val>
                                                <p:fltVal val="0.9955"/>
                                              </p:val>
                                            </p:tav>
                                            <p:tav tm="70790">
                                              <p:val>
                                                <p:fltVal val="0.9888"/>
                                              </p:val>
                                            </p:tav>
                                            <p:tav tm="71910">
                                              <p:val>
                                                <p:fltVal val="0.9775"/>
                                              </p:val>
                                            </p:tav>
                                            <p:tav tm="73030">
                                              <p:val>
                                                <p:fltVal val="0.9605"/>
                                              </p:val>
                                            </p:tav>
                                            <p:tav tm="74160">
                                              <p:val>
                                                <p:fltVal val="0.9385"/>
                                              </p:val>
                                            </p:tav>
                                            <p:tav tm="75280">
                                              <p:val>
                                                <p:fltVal val="0.9217"/>
                                              </p:val>
                                            </p:tav>
                                            <p:tav tm="76400">
                                              <p:val>
                                                <p:fltVal val="0.9107"/>
                                              </p:val>
                                            </p:tav>
                                            <p:tav tm="77530">
                                              <p:val>
                                                <p:fltVal val="0.9042"/>
                                              </p:val>
                                            </p:tav>
                                            <p:tav tm="78650">
                                              <p:val>
                                                <p:fltVal val="0.901"/>
                                              </p:val>
                                            </p:tav>
                                            <p:tav tm="79780">
                                              <p:val>
                                                <p:fltVal val="0.9"/>
                                              </p:val>
                                            </p:tav>
                                            <p:tav tm="80900">
                                              <p:val>
                                                <p:fltVal val="0.9"/>
                                              </p:val>
                                            </p:tav>
                                            <p:tav tm="82020">
                                              <p:val>
                                                <p:fltVal val="0.901"/>
                                              </p:val>
                                            </p:tav>
                                            <p:tav tm="83150">
                                              <p:val>
                                                <p:fltVal val="0.9061"/>
                                              </p:val>
                                            </p:tav>
                                            <p:tav tm="84270">
                                              <p:val>
                                                <p:fltVal val="0.9186"/>
                                              </p:val>
                                            </p:tav>
                                            <p:tav tm="85390">
                                              <p:val>
                                                <p:fltVal val="0.942"/>
                                              </p:val>
                                            </p:tav>
                                            <p:tav tm="86520">
                                              <p:val>
                                                <p:fltVal val="0.9709"/>
                                              </p:val>
                                            </p:tav>
                                            <p:tav tm="87640">
                                              <p:val>
                                                <p:fltVal val="0.9885"/>
                                              </p:val>
                                            </p:tav>
                                            <p:tav tm="88760">
                                              <p:val>
                                                <p:fltVal val="0.997"/>
                                              </p:val>
                                            </p:tav>
                                            <p:tav tm="89890">
                                              <p:val>
                                                <p:fltVal val="0.9997"/>
                                              </p:val>
                                            </p:tav>
                                            <p:tav tm="910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21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32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43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55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66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77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88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mult">
                                            <p:cTn id="14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3d.object.scale.z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11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2250">
                                              <p:val>
                                                <p:fltVal val="1.0002"/>
                                              </p:val>
                                            </p:tav>
                                            <p:tav tm="3370">
                                              <p:val>
                                                <p:fltVal val="1.0009"/>
                                              </p:val>
                                            </p:tav>
                                            <p:tav tm="4490">
                                              <p:val>
                                                <p:fltVal val="1.0023"/>
                                              </p:val>
                                            </p:tav>
                                            <p:tav tm="5620">
                                              <p:val>
                                                <p:fltVal val="1.0046"/>
                                              </p:val>
                                            </p:tav>
                                            <p:tav tm="6740">
                                              <p:val>
                                                <p:fltVal val="1.008"/>
                                              </p:val>
                                            </p:tav>
                                            <p:tav tm="7870">
                                              <p:val>
                                                <p:fltVal val="1.0127"/>
                                              </p:val>
                                            </p:tav>
                                            <p:tav tm="8990">
                                              <p:val>
                                                <p:fltVal val="1.019"/>
                                              </p:val>
                                            </p:tav>
                                            <p:tav tm="10110">
                                              <p:val>
                                                <p:fltVal val="1.0271"/>
                                              </p:val>
                                            </p:tav>
                                            <p:tav tm="11240">
                                              <p:val>
                                                <p:fltVal val="1.0351"/>
                                              </p:val>
                                            </p:tav>
                                            <p:tav tm="12360">
                                              <p:val>
                                                <p:fltVal val="1.0414"/>
                                              </p:val>
                                            </p:tav>
                                            <p:tav tm="13480">
                                              <p:val>
                                                <p:fltVal val="1.046"/>
                                              </p:val>
                                            </p:tav>
                                            <p:tav tm="14610">
                                              <p:val>
                                                <p:fltVal val="1.0494"/>
                                              </p:val>
                                            </p:tav>
                                            <p:tav tm="15730">
                                              <p:val>
                                                <p:fltVal val="1.0516"/>
                                              </p:val>
                                            </p:tav>
                                            <p:tav tm="16850">
                                              <p:val>
                                                <p:fltVal val="1.053"/>
                                              </p:val>
                                            </p:tav>
                                            <p:tav tm="17980">
                                              <p:val>
                                                <p:fltVal val="1.0537"/>
                                              </p:val>
                                            </p:tav>
                                            <p:tav tm="19100">
                                              <p:val>
                                                <p:fltVal val="1.0539"/>
                                              </p:val>
                                            </p:tav>
                                            <p:tav tm="20220">
                                              <p:val>
                                                <p:fltVal val="1.054"/>
                                              </p:val>
                                            </p:tav>
                                            <p:tav tm="21350">
                                              <p:val>
                                                <p:fltVal val="1.0536"/>
                                              </p:val>
                                            </p:tav>
                                            <p:tav tm="22470">
                                              <p:val>
                                                <p:fltVal val="1.0515"/>
                                              </p:val>
                                            </p:tav>
                                            <p:tav tm="23600">
                                              <p:val>
                                                <p:fltVal val="1.0457"/>
                                              </p:val>
                                            </p:tav>
                                            <p:tav tm="24720">
                                              <p:val>
                                                <p:fltVal val="1.0344"/>
                                              </p:val>
                                            </p:tav>
                                            <p:tav tm="25840">
                                              <p:val>
                                                <p:fltVal val="1.0183"/>
                                              </p:val>
                                            </p:tav>
                                            <p:tav tm="26970">
                                              <p:val>
                                                <p:fltVal val="1.0076"/>
                                              </p:val>
                                            </p:tav>
                                            <p:tav tm="28090">
                                              <p:val>
                                                <p:fltVal val="1.0021"/>
                                              </p:val>
                                            </p:tav>
                                            <p:tav tm="29210">
                                              <p:val>
                                                <p:fltVal val="1.0002"/>
                                              </p:val>
                                            </p:tav>
                                            <p:tav tm="303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14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25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37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48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59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70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82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393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04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15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27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38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49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60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71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83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494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05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16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28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39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50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61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73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84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595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06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180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29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404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517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629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742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68540">
                                              <p:val>
                                                <p:fltVal val="1.0006"/>
                                              </p:val>
                                            </p:tav>
                                            <p:tav tm="69660">
                                              <p:val>
                                                <p:fltVal val="1.0024"/>
                                              </p:val>
                                            </p:tav>
                                            <p:tav tm="70790">
                                              <p:val>
                                                <p:fltVal val="1.006"/>
                                              </p:val>
                                            </p:tav>
                                            <p:tav tm="71910">
                                              <p:val>
                                                <p:fltVal val="1.0121"/>
                                              </p:val>
                                            </p:tav>
                                            <p:tav tm="73030">
                                              <p:val>
                                                <p:fltVal val="1.0213"/>
                                              </p:val>
                                            </p:tav>
                                            <p:tav tm="74160">
                                              <p:val>
                                                <p:fltVal val="1.0331"/>
                                              </p:val>
                                            </p:tav>
                                            <p:tav tm="75280">
                                              <p:val>
                                                <p:fltVal val="1.0422"/>
                                              </p:val>
                                            </p:tav>
                                            <p:tav tm="76400">
                                              <p:val>
                                                <p:fltVal val="1.0482"/>
                                              </p:val>
                                            </p:tav>
                                            <p:tav tm="77530">
                                              <p:val>
                                                <p:fltVal val="1.0516"/>
                                              </p:val>
                                            </p:tav>
                                            <p:tav tm="78650">
                                              <p:val>
                                                <p:fltVal val="1.0534"/>
                                              </p:val>
                                            </p:tav>
                                            <p:tav tm="79780">
                                              <p:val>
                                                <p:fltVal val="1.0539"/>
                                              </p:val>
                                            </p:tav>
                                            <p:tav tm="80900">
                                              <p:val>
                                                <p:fltVal val="1.0539"/>
                                              </p:val>
                                            </p:tav>
                                            <p:tav tm="82020">
                                              <p:val>
                                                <p:fltVal val="1.0534"/>
                                              </p:val>
                                            </p:tav>
                                            <p:tav tm="83150">
                                              <p:val>
                                                <p:fltVal val="1.0506"/>
                                              </p:val>
                                            </p:tav>
                                            <p:tav tm="84270">
                                              <p:val>
                                                <p:fltVal val="1.0439"/>
                                              </p:val>
                                            </p:tav>
                                            <p:tav tm="85390">
                                              <p:val>
                                                <p:fltVal val="1.0312"/>
                                              </p:val>
                                            </p:tav>
                                            <p:tav tm="86520">
                                              <p:val>
                                                <p:fltVal val="1.0156"/>
                                              </p:val>
                                            </p:tav>
                                            <p:tav tm="87640">
                                              <p:val>
                                                <p:fltVal val="1.0061"/>
                                              </p:val>
                                            </p:tav>
                                            <p:tav tm="88760">
                                              <p:val>
                                                <p:fltVal val="1.0015"/>
                                              </p:val>
                                            </p:tav>
                                            <p:tav tm="89890">
                                              <p:val>
                                                <p:fltVal val="1.0001"/>
                                              </p:val>
                                            </p:tav>
                                            <p:tav tm="910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21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326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43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551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663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775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98880">
                                              <p:val>
                                                <p:fltVal val="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4" presetClass="emph" presetSubtype="0" fill="hold" grpId="1" nodeType="withEffect">
                                      <p:stCondLst>
                                        <p:cond delay="2000"/>
                                      </p:stCondLst>
                                      <p:iterate type="wd">
                                        <p:tmPct val="5000"/>
                                      </p:iterate>
                                      <p:childTnLst>
                                        <p:animMotion origin="layout" path="M 0.0 0.0 L 0.0 -0.07213" pathEditMode="relative" ptsTypes="">
                                          <p:cBhvr>
                                            <p:cTn id="16" dur="50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Rot by="1500000">
                                          <p:cBhvr>
                                            <p:cTn id="17" dur="2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8" dur="250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9" dur="25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20" dur="250" fill="hold">
                                              <p:stCondLst>
                                                <p:cond delay="7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263AE-D003-DA76-A6EC-F415AC516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14">
            <a:extLst>
              <a:ext uri="{FF2B5EF4-FFF2-40B4-BE49-F238E27FC236}">
                <a16:creationId xmlns:a16="http://schemas.microsoft.com/office/drawing/2014/main" id="{50825463-DE97-61C0-FB2C-0525D9CE7347}"/>
              </a:ext>
            </a:extLst>
          </p:cNvPr>
          <p:cNvSpPr/>
          <p:nvPr/>
        </p:nvSpPr>
        <p:spPr>
          <a:xfrm>
            <a:off x="5294067" y="3903520"/>
            <a:ext cx="6426200" cy="1192213"/>
          </a:xfrm>
          <a:prstGeom prst="roundRect">
            <a:avLst/>
          </a:prstGeom>
          <a:gradFill>
            <a:gsLst>
              <a:gs pos="32000">
                <a:schemeClr val="accent1">
                  <a:lumMod val="40000"/>
                  <a:lumOff val="60000"/>
                </a:schemeClr>
              </a:gs>
              <a:gs pos="50000">
                <a:srgbClr val="E7BBAF"/>
              </a:gs>
              <a:gs pos="85000">
                <a:srgbClr val="D45634"/>
              </a:gs>
              <a:gs pos="69000">
                <a:srgbClr val="D47D62"/>
              </a:gs>
              <a:gs pos="99000">
                <a:srgbClr val="C416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ounded Rectangle 18">
            <a:extLst>
              <a:ext uri="{FF2B5EF4-FFF2-40B4-BE49-F238E27FC236}">
                <a16:creationId xmlns:a16="http://schemas.microsoft.com/office/drawing/2014/main" id="{A65DFF3D-43D2-083E-A4C9-D660FE8828AF}"/>
              </a:ext>
            </a:extLst>
          </p:cNvPr>
          <p:cNvSpPr/>
          <p:nvPr/>
        </p:nvSpPr>
        <p:spPr>
          <a:xfrm>
            <a:off x="5281841" y="5128276"/>
            <a:ext cx="6497638" cy="1212850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8B3469C1-C0D4-E16C-A266-7B6481A4C43C}"/>
              </a:ext>
            </a:extLst>
          </p:cNvPr>
          <p:cNvCxnSpPr>
            <a:cxnSpLocks/>
          </p:cNvCxnSpPr>
          <p:nvPr/>
        </p:nvCxnSpPr>
        <p:spPr>
          <a:xfrm flipH="1">
            <a:off x="8656325" y="4708108"/>
            <a:ext cx="242424" cy="581421"/>
          </a:xfrm>
          <a:prstGeom prst="straightConnector1">
            <a:avLst/>
          </a:prstGeom>
          <a:ln w="57150">
            <a:solidFill>
              <a:srgbClr val="FFC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A2A70B69-CF2D-7CD8-87C2-459E0CC182EE}"/>
              </a:ext>
            </a:extLst>
          </p:cNvPr>
          <p:cNvCxnSpPr>
            <a:cxnSpLocks/>
          </p:cNvCxnSpPr>
          <p:nvPr/>
        </p:nvCxnSpPr>
        <p:spPr>
          <a:xfrm flipH="1">
            <a:off x="9894200" y="4824137"/>
            <a:ext cx="130232" cy="543192"/>
          </a:xfrm>
          <a:prstGeom prst="straightConnector1">
            <a:avLst/>
          </a:prstGeom>
          <a:ln w="57150">
            <a:solidFill>
              <a:srgbClr val="FFC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Left Arrow 23">
            <a:extLst>
              <a:ext uri="{FF2B5EF4-FFF2-40B4-BE49-F238E27FC236}">
                <a16:creationId xmlns:a16="http://schemas.microsoft.com/office/drawing/2014/main" id="{E000B733-568C-1E05-8C08-2B6289094315}"/>
              </a:ext>
            </a:extLst>
          </p:cNvPr>
          <p:cNvSpPr/>
          <p:nvPr/>
        </p:nvSpPr>
        <p:spPr>
          <a:xfrm rot="5400000">
            <a:off x="6365832" y="5060510"/>
            <a:ext cx="757238" cy="384175"/>
          </a:xfrm>
          <a:prstGeom prst="leftArrow">
            <a:avLst/>
          </a:prstGeom>
          <a:solidFill>
            <a:srgbClr val="FFC000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Left Arrow 24">
            <a:extLst>
              <a:ext uri="{FF2B5EF4-FFF2-40B4-BE49-F238E27FC236}">
                <a16:creationId xmlns:a16="http://schemas.microsoft.com/office/drawing/2014/main" id="{165BD823-2B3E-EF16-B562-9497B1BEFF7B}"/>
              </a:ext>
            </a:extLst>
          </p:cNvPr>
          <p:cNvSpPr/>
          <p:nvPr/>
        </p:nvSpPr>
        <p:spPr>
          <a:xfrm rot="5400000">
            <a:off x="7352231" y="5068873"/>
            <a:ext cx="757237" cy="349250"/>
          </a:xfrm>
          <a:prstGeom prst="leftArrow">
            <a:avLst/>
          </a:prstGeom>
          <a:solidFill>
            <a:srgbClr val="FFC000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Left Arrow 30">
            <a:extLst>
              <a:ext uri="{FF2B5EF4-FFF2-40B4-BE49-F238E27FC236}">
                <a16:creationId xmlns:a16="http://schemas.microsoft.com/office/drawing/2014/main" id="{6BE88EED-D57F-6F2A-E43C-6129A275158C}"/>
              </a:ext>
            </a:extLst>
          </p:cNvPr>
          <p:cNvSpPr/>
          <p:nvPr/>
        </p:nvSpPr>
        <p:spPr>
          <a:xfrm rot="5400000">
            <a:off x="8874378" y="5099921"/>
            <a:ext cx="757237" cy="349250"/>
          </a:xfrm>
          <a:prstGeom prst="leftArrow">
            <a:avLst/>
          </a:prstGeom>
          <a:solidFill>
            <a:srgbClr val="FFC000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C35BCD1-2804-4B76-3898-6655A9F76C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730" y="5862643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Mặt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đất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52CCA04-F792-24E8-45EC-CE939F8DB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6129" y="4347226"/>
            <a:ext cx="16866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Không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khí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BA79942-D5B6-5269-3204-7DA9FFED56B0}"/>
              </a:ext>
            </a:extLst>
          </p:cNvPr>
          <p:cNvSpPr>
            <a:spLocks noChangeArrowheads="1"/>
          </p:cNvSpPr>
          <p:nvPr/>
        </p:nvSpPr>
        <p:spPr bwMode="auto">
          <a:xfrm rot="18114490">
            <a:off x="8869918" y="1996301"/>
            <a:ext cx="13827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Năng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lượng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Mặt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Trời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Left Arrow 15">
            <a:extLst>
              <a:ext uri="{FF2B5EF4-FFF2-40B4-BE49-F238E27FC236}">
                <a16:creationId xmlns:a16="http://schemas.microsoft.com/office/drawing/2014/main" id="{13022250-39E0-0898-2DAC-F35C4FFCD415}"/>
              </a:ext>
            </a:extLst>
          </p:cNvPr>
          <p:cNvSpPr/>
          <p:nvPr/>
        </p:nvSpPr>
        <p:spPr>
          <a:xfrm rot="18048381">
            <a:off x="9472371" y="2586877"/>
            <a:ext cx="1040710" cy="304536"/>
          </a:xfrm>
          <a:prstGeom prst="leftArrow">
            <a:avLst/>
          </a:prstGeom>
          <a:solidFill>
            <a:srgbClr val="FFC000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Left Arrow 17">
            <a:extLst>
              <a:ext uri="{FF2B5EF4-FFF2-40B4-BE49-F238E27FC236}">
                <a16:creationId xmlns:a16="http://schemas.microsoft.com/office/drawing/2014/main" id="{5EEC1C7F-8A53-83A9-E47C-73E55ADE74C8}"/>
              </a:ext>
            </a:extLst>
          </p:cNvPr>
          <p:cNvSpPr/>
          <p:nvPr/>
        </p:nvSpPr>
        <p:spPr>
          <a:xfrm rot="16559703">
            <a:off x="10383623" y="2598041"/>
            <a:ext cx="903313" cy="342603"/>
          </a:xfrm>
          <a:prstGeom prst="lef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 descr="Солнце | Шарарам вики | Fandom">
            <a:extLst>
              <a:ext uri="{FF2B5EF4-FFF2-40B4-BE49-F238E27FC236}">
                <a16:creationId xmlns:a16="http://schemas.microsoft.com/office/drawing/2014/main" id="{217ACD2E-D859-5FE9-D81C-3D7E5D78E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4432" y="1132671"/>
            <a:ext cx="1463803" cy="146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Left Arrow 17">
            <a:extLst>
              <a:ext uri="{FF2B5EF4-FFF2-40B4-BE49-F238E27FC236}">
                <a16:creationId xmlns:a16="http://schemas.microsoft.com/office/drawing/2014/main" id="{60F4C427-7330-50A2-B804-DAE25161D422}"/>
              </a:ext>
            </a:extLst>
          </p:cNvPr>
          <p:cNvSpPr/>
          <p:nvPr/>
        </p:nvSpPr>
        <p:spPr>
          <a:xfrm rot="17103622">
            <a:off x="9938347" y="2821529"/>
            <a:ext cx="903313" cy="342603"/>
          </a:xfrm>
          <a:prstGeom prst="lef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40ECD4D6-4FC2-3EFE-1E20-1F4627150B77}"/>
              </a:ext>
            </a:extLst>
          </p:cNvPr>
          <p:cNvCxnSpPr>
            <a:cxnSpLocks/>
          </p:cNvCxnSpPr>
          <p:nvPr/>
        </p:nvCxnSpPr>
        <p:spPr>
          <a:xfrm flipH="1">
            <a:off x="10357957" y="4895927"/>
            <a:ext cx="130232" cy="543192"/>
          </a:xfrm>
          <a:prstGeom prst="straightConnector1">
            <a:avLst/>
          </a:prstGeom>
          <a:ln w="57150">
            <a:solidFill>
              <a:srgbClr val="FFC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7B577806-BBA7-6271-B44A-7C1B69ECCE51}"/>
              </a:ext>
            </a:extLst>
          </p:cNvPr>
          <p:cNvSpPr txBox="1"/>
          <p:nvPr/>
        </p:nvSpPr>
        <p:spPr>
          <a:xfrm>
            <a:off x="-482154" y="917351"/>
            <a:ext cx="642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 w="0"/>
                <a:solidFill>
                  <a:srgbClr val="00206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độ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nóng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lạnh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 w="0"/>
                <a:solidFill>
                  <a:srgbClr val="00206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của</a:t>
            </a:r>
            <a:r>
              <a:rPr kumimoji="0" lang="en-US" sz="3200" b="0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 w="0"/>
                <a:solidFill>
                  <a:srgbClr val="00206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không</a:t>
            </a:r>
            <a:r>
              <a:rPr kumimoji="0" lang="en-US" sz="3200" b="0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 w="0"/>
                <a:solidFill>
                  <a:srgbClr val="00206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khí</a:t>
            </a:r>
            <a:r>
              <a:rPr kumimoji="0" lang="en-US" sz="3200" b="0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D08357E-4D64-6A95-EC3E-1274681DE939}"/>
              </a:ext>
            </a:extLst>
          </p:cNvPr>
          <p:cNvSpPr txBox="1"/>
          <p:nvPr/>
        </p:nvSpPr>
        <p:spPr>
          <a:xfrm>
            <a:off x="-64030" y="2114242"/>
            <a:ext cx="3903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ea typeface="+mn-ea"/>
                <a:cs typeface="+mn-cs"/>
              </a:rPr>
              <a:t>- </a:t>
            </a:r>
            <a:r>
              <a:rPr kumimoji="0" lang="en-US" sz="2800" b="0" i="0" u="none" strike="noStrike" kern="1200" cap="none" spc="0" normalizeH="0" baseline="0" noProof="0" dirty="0" err="1">
                <a:ln w="0"/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ea typeface="+mn-ea"/>
                <a:cs typeface="+mn-cs"/>
              </a:rPr>
              <a:t>Dụng</a:t>
            </a:r>
            <a:r>
              <a:rPr kumimoji="0" lang="en-US" sz="2800" b="0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 w="0"/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ea typeface="+mn-ea"/>
                <a:cs typeface="+mn-cs"/>
              </a:rPr>
              <a:t>cụ</a:t>
            </a:r>
            <a:r>
              <a:rPr kumimoji="0" lang="en-US" sz="2800" b="0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 w="0"/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ea typeface="+mn-ea"/>
                <a:cs typeface="+mn-cs"/>
              </a:rPr>
              <a:t>đo</a:t>
            </a:r>
            <a:r>
              <a:rPr kumimoji="0" lang="en-US" sz="2800" b="0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ea typeface="+mn-ea"/>
                <a:cs typeface="+mn-cs"/>
              </a:rPr>
              <a:t> : </a:t>
            </a:r>
            <a:r>
              <a:rPr kumimoji="0" lang="en-US" sz="2800" b="0" i="0" u="none" strike="noStrike" kern="1200" cap="none" spc="0" normalizeH="0" baseline="0" noProof="0" dirty="0" err="1">
                <a:ln w="0"/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ea typeface="+mn-ea"/>
                <a:cs typeface="+mn-cs"/>
              </a:rPr>
              <a:t>Nhiệt</a:t>
            </a:r>
            <a:r>
              <a:rPr kumimoji="0" lang="en-US" sz="2800" b="0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 w="0"/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ea typeface="+mn-ea"/>
                <a:cs typeface="+mn-cs"/>
              </a:rPr>
              <a:t>kế</a:t>
            </a:r>
            <a:r>
              <a:rPr kumimoji="0" lang="en-US" sz="2800" b="0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ea typeface="+mn-ea"/>
                <a:cs typeface="+mn-cs"/>
              </a:rPr>
              <a:t> </a:t>
            </a:r>
          </a:p>
        </p:txBody>
      </p:sp>
      <p:sp>
        <p:nvSpPr>
          <p:cNvPr id="50" name="Hộp Văn bản 49">
            <a:extLst>
              <a:ext uri="{FF2B5EF4-FFF2-40B4-BE49-F238E27FC236}">
                <a16:creationId xmlns:a16="http://schemas.microsoft.com/office/drawing/2014/main" id="{46D7CB5D-05E4-F039-7235-A0A38BA87CD7}"/>
              </a:ext>
            </a:extLst>
          </p:cNvPr>
          <p:cNvSpPr txBox="1"/>
          <p:nvPr/>
        </p:nvSpPr>
        <p:spPr>
          <a:xfrm>
            <a:off x="-914400" y="403804"/>
            <a:ext cx="60979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old" panose="00000800000000000000" pitchFamily="2" charset="0"/>
                <a:ea typeface="+mn-ea"/>
                <a:cs typeface="#9Slide03 Arima Madurai Bold" panose="00000800000000000000" pitchFamily="2" charset="0"/>
              </a:rPr>
              <a:t>I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old" panose="00000800000000000000" pitchFamily="2" charset="0"/>
                <a:ea typeface="+mn-ea"/>
                <a:cs typeface="#9Slide03 Arima Madurai Bold" panose="00000800000000000000" pitchFamily="2" charset="0"/>
              </a:rPr>
              <a:t>. Nhiệt độ không khí</a:t>
            </a: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B8D5EE9B-1C41-DC4B-05BA-A64FFC23AB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925"/>
          <a:stretch/>
        </p:blipFill>
        <p:spPr>
          <a:xfrm>
            <a:off x="1572127" y="2986550"/>
            <a:ext cx="1725189" cy="3337758"/>
          </a:xfrm>
          <a:prstGeom prst="rect">
            <a:avLst/>
          </a:prstGeom>
        </p:spPr>
      </p:pic>
      <p:pic>
        <p:nvPicPr>
          <p:cNvPr id="31" name="Picture 8">
            <a:extLst>
              <a:ext uri="{FF2B5EF4-FFF2-40B4-BE49-F238E27FC236}">
                <a16:creationId xmlns:a16="http://schemas.microsoft.com/office/drawing/2014/main" id="{A68A26E4-B9F9-D327-9C8B-0858AE9B8E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9370" y="1793414"/>
            <a:ext cx="1247666" cy="124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05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1 -0.00162 L -0.14049 0.32963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14" y="1655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9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86 0.00394 L -0.00625 0.33588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" y="1675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0.0569 0.35023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175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6" presetClass="path" presetSubtype="0" repeatCount="indefinite" accel="50000" decel="5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375E-6 -3.33333E-6 L 0.00131 -0.05995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300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56" presetClass="path" presetSubtype="0" repeatCount="indefinite" accel="50000" decel="5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5E-6 -2.22222E-6 L -0.00104 -0.05741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87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6" presetClass="path" presetSubtype="0" repeatCount="indefinite" accel="50000" decel="5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2.96296E-6 L -0.00234 -0.05532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277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91667E-6 4.44444E-6 L -0.01537 0.09398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4699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875E-6 4.81481E-6 L -0.01992 0.07615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37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0013 -0.0125 L -0.02305 0.09352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" y="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9" grpId="0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/>
      <p:bldP spid="46" grpId="0"/>
      <p:bldP spid="47" grpId="0"/>
      <p:bldP spid="48" grpId="0" animBg="1"/>
      <p:bldP spid="48" grpId="1" animBg="1"/>
      <p:bldP spid="49" grpId="0" animBg="1"/>
      <p:bldP spid="49" grpId="1" animBg="1"/>
      <p:bldP spid="52" grpId="0" animBg="1"/>
      <p:bldP spid="52" grpId="1" animBg="1"/>
      <p:bldP spid="75" grpId="0"/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5599D9B-4E86-465C-AD05-41310F65DD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280873"/>
              </p:ext>
            </p:extLst>
          </p:nvPr>
        </p:nvGraphicFramePr>
        <p:xfrm>
          <a:off x="890955" y="1119812"/>
          <a:ext cx="10663310" cy="53401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97898">
                  <a:extLst>
                    <a:ext uri="{9D8B030D-6E8A-4147-A177-3AD203B41FA5}">
                      <a16:colId xmlns:a16="http://schemas.microsoft.com/office/drawing/2014/main" val="2856751312"/>
                    </a:ext>
                  </a:extLst>
                </a:gridCol>
                <a:gridCol w="7165412">
                  <a:extLst>
                    <a:ext uri="{9D8B030D-6E8A-4147-A177-3AD203B41FA5}">
                      <a16:colId xmlns:a16="http://schemas.microsoft.com/office/drawing/2014/main" val="1540333899"/>
                    </a:ext>
                  </a:extLst>
                </a:gridCol>
              </a:tblGrid>
              <a:tr h="10899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Nhiệt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 nóng hay lạnh của không khí.</a:t>
                      </a:r>
                      <a:endParaRPr lang="vi-VN" sz="2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7152298"/>
                  </a:ext>
                </a:extLst>
              </a:tr>
              <a:tr h="14307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nhiệt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trời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0240797"/>
                  </a:ext>
                </a:extLst>
              </a:tr>
              <a:tr h="13886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 khí có nhiệt độ vì:</a:t>
                      </a:r>
                      <a:endParaRPr lang="vi-VN" sz="2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90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đất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hấp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nhiệt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Trời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bức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xạ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272375"/>
                  </a:ext>
                </a:extLst>
              </a:tr>
              <a:tr h="14307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nhiệt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đo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là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nhiệt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C </a:t>
                      </a:r>
                      <a:r>
                        <a:rPr kumimoji="0" 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sz="28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kumimoji="0" 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830705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00DC986-E6A9-4ABE-9CCE-8E01B7FE51D1}"/>
              </a:ext>
            </a:extLst>
          </p:cNvPr>
          <p:cNvSpPr/>
          <p:nvPr/>
        </p:nvSpPr>
        <p:spPr>
          <a:xfrm>
            <a:off x="890955" y="396698"/>
            <a:ext cx="4347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Kết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quả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phiếu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học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tập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 1.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350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C9065FD3-9575-42F2-80E6-51C3C60EF1EB}"/>
              </a:ext>
            </a:extLst>
          </p:cNvPr>
          <p:cNvSpPr/>
          <p:nvPr/>
        </p:nvSpPr>
        <p:spPr>
          <a:xfrm>
            <a:off x="685800" y="304800"/>
            <a:ext cx="10820400" cy="598294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#9Slide03 AmpleSoft Bold" panose="02000000000000000000" pitchFamily="2" charset="0"/>
              <a:ea typeface="+mn-ea"/>
              <a:cs typeface="+mn-cs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64ED8ECF-C697-4E91-80B6-D453F17BD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1379669"/>
            <a:ext cx="9829800" cy="1706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vi-VN" altLang="en-US" sz="32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Nhiệt độ không khí là độ nóng, lạnh của không khí.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vi-VN" altLang="en-US" sz="32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Dụng cụ đo</a:t>
            </a:r>
            <a:r>
              <a:rPr lang="en-US" altLang="en-US" sz="32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vi-VN" altLang="en-US" sz="32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vi-VN" altLang="en-US" sz="32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hiệt kế</a:t>
            </a:r>
            <a:r>
              <a:rPr lang="en-US" altLang="en-US" sz="32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en-US" sz="32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en-US" sz="32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altLang="en-US" sz="32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2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32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vi-VN" altLang="en-US" sz="32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C)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vi-VN" altLang="en-US" sz="3200" dirty="0">
              <a:solidFill>
                <a:srgbClr val="002EB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F5F0FE68-34C9-47E9-9125-FDE08CE28EFB}"/>
              </a:ext>
            </a:extLst>
          </p:cNvPr>
          <p:cNvSpPr txBox="1"/>
          <p:nvPr/>
        </p:nvSpPr>
        <p:spPr>
          <a:xfrm>
            <a:off x="990600" y="519069"/>
            <a:ext cx="77995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7 IcielBaliho Script" pitchFamily="2" charset="0"/>
                <a:ea typeface="+mn-ea"/>
                <a:cs typeface="+mn-cs"/>
              </a:rPr>
              <a:t>I. Nhiệt độ không khí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7 IcielBaliho Script" pitchFamily="2" charset="0"/>
              <a:ea typeface="+mn-ea"/>
              <a:cs typeface="+mn-cs"/>
            </a:endParaRP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BB6E27ED-AF7D-4EEF-A62E-82584C39E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91" b="93130" l="8625" r="90125">
                        <a14:foregroundMark x1="35625" y1="25649" x2="36375" y2="23817"/>
                        <a14:foregroundMark x1="36375" y1="22901" x2="36375" y2="23969"/>
                        <a14:foregroundMark x1="34625" y1="32977" x2="34625" y2="44733"/>
                        <a14:foregroundMark x1="33875" y1="43053" x2="31375" y2="45496"/>
                        <a14:foregroundMark x1="29250" y1="42748" x2="28625" y2="43206"/>
                        <a14:foregroundMark x1="26000" y1="41069" x2="25000" y2="40153"/>
                        <a14:foregroundMark x1="22500" y1="38779" x2="22500" y2="38779"/>
                        <a14:foregroundMark x1="18875" y1="38321" x2="18875" y2="38321"/>
                        <a14:foregroundMark x1="29125" y1="29618" x2="30000" y2="30840"/>
                        <a14:foregroundMark x1="31875" y1="23053" x2="31875" y2="23053"/>
                        <a14:foregroundMark x1="38875" y1="81985" x2="38625" y2="83664"/>
                        <a14:foregroundMark x1="39000" y1="93130" x2="43250" y2="89313"/>
                        <a14:foregroundMark x1="57000" y1="80916" x2="57375" y2="81221"/>
                        <a14:foregroundMark x1="52875" y1="80763" x2="57000" y2="85038"/>
                        <a14:foregroundMark x1="64125" y1="14046" x2="64125" y2="14046"/>
                        <a14:foregroundMark x1="63500" y1="11908" x2="61500" y2="10382"/>
                        <a14:foregroundMark x1="58625" y1="8702" x2="58625" y2="8702"/>
                        <a14:foregroundMark x1="56750" y1="10229" x2="59125" y2="8244"/>
                        <a14:foregroundMark x1="61000" y1="8397" x2="61500" y2="8702"/>
                        <a14:foregroundMark x1="61625" y1="8702" x2="62250" y2="9924"/>
                        <a14:foregroundMark x1="60125" y1="9160" x2="60125" y2="9160"/>
                        <a14:foregroundMark x1="44125" y1="10840" x2="44125" y2="10840"/>
                        <a14:foregroundMark x1="43125" y1="10687" x2="43125" y2="10687"/>
                        <a14:foregroundMark x1="39250" y1="9160" x2="39250" y2="9160"/>
                        <a14:foregroundMark x1="38625" y1="9771" x2="38750" y2="11145"/>
                        <a14:foregroundMark x1="40000" y1="11756" x2="41875" y2="13740"/>
                        <a14:foregroundMark x1="41500" y1="11756" x2="41875" y2="11145"/>
                        <a14:foregroundMark x1="42500" y1="9771" x2="42500" y2="9771"/>
                        <a14:foregroundMark x1="38875" y1="7786" x2="38000" y2="8550"/>
                        <a14:foregroundMark x1="37125" y1="10076" x2="36375" y2="12672"/>
                        <a14:foregroundMark x1="34500" y1="14809" x2="40000" y2="9160"/>
                        <a14:foregroundMark x1="40000" y1="9160" x2="46375" y2="14046"/>
                        <a14:foregroundMark x1="46375" y1="14046" x2="47500" y2="17099"/>
                        <a14:foregroundMark x1="57000" y1="13893" x2="68250" y2="15420"/>
                        <a14:foregroundMark x1="68250" y1="15420" x2="67375" y2="20153"/>
                        <a14:foregroundMark x1="70375" y1="43053" x2="70375" y2="43053"/>
                        <a14:foregroundMark x1="72125" y1="43969" x2="72250" y2="44580"/>
                        <a14:foregroundMark x1="73125" y1="45344" x2="74000" y2="46565"/>
                        <a14:foregroundMark x1="74125" y1="46565" x2="76250" y2="43969"/>
                        <a14:foregroundMark x1="76125" y1="40000" x2="76125" y2="43053"/>
                        <a14:foregroundMark x1="77875" y1="47176" x2="76125" y2="59389"/>
                        <a14:foregroundMark x1="76125" y1="59389" x2="75500" y2="58931"/>
                        <a14:foregroundMark x1="60250" y1="60000" x2="60250" y2="60000"/>
                        <a14:foregroundMark x1="60250" y1="59542" x2="60250" y2="59542"/>
                        <a14:foregroundMark x1="62375" y1="56336" x2="62375" y2="56336"/>
                        <a14:foregroundMark x1="60500" y1="54351" x2="60500" y2="54351"/>
                        <a14:foregroundMark x1="60500" y1="54656" x2="60500" y2="54656"/>
                        <a14:foregroundMark x1="60500" y1="53282" x2="60125" y2="57405"/>
                        <a14:foregroundMark x1="59000" y1="54198" x2="60125" y2="54656"/>
                        <a14:foregroundMark x1="60250" y1="52672" x2="59750" y2="47939"/>
                        <a14:foregroundMark x1="59625" y1="46565" x2="57500" y2="67481"/>
                        <a14:foregroundMark x1="57500" y1="67481" x2="56375" y2="69008"/>
                        <a14:foregroundMark x1="59750" y1="81221" x2="60250" y2="83053"/>
                        <a14:foregroundMark x1="80500" y1="36336" x2="80500" y2="36336"/>
                        <a14:foregroundMark x1="77875" y1="30840" x2="80000" y2="27634"/>
                        <a14:foregroundMark x1="80000" y1="27328" x2="80000" y2="27328"/>
                        <a14:foregroundMark x1="69750" y1="23053" x2="69750" y2="23053"/>
                        <a14:foregroundMark x1="69625" y1="24427" x2="70000" y2="24580"/>
                        <a14:foregroundMark x1="86875" y1="41679" x2="86875" y2="41679"/>
                        <a14:foregroundMark x1="86875" y1="41985" x2="87375" y2="42443"/>
                        <a14:foregroundMark x1="90125" y1="55878" x2="89875" y2="56489"/>
                        <a14:foregroundMark x1="88750" y1="57405" x2="88750" y2="57405"/>
                        <a14:foregroundMark x1="88000" y1="57405" x2="88000" y2="57405"/>
                        <a14:foregroundMark x1="81250" y1="70992" x2="81250" y2="70992"/>
                        <a14:foregroundMark x1="81375" y1="71145" x2="81375" y2="71145"/>
                        <a14:foregroundMark x1="81625" y1="71145" x2="81625" y2="71145"/>
                        <a14:foregroundMark x1="63875" y1="85649" x2="63875" y2="85649"/>
                        <a14:foregroundMark x1="64000" y1="85802" x2="64625" y2="86565"/>
                        <a14:foregroundMark x1="65500" y1="14198" x2="65500" y2="14198"/>
                        <a14:foregroundMark x1="66000" y1="9924" x2="66000" y2="9924"/>
                        <a14:foregroundMark x1="65375" y1="9008" x2="65375" y2="9008"/>
                        <a14:foregroundMark x1="64625" y1="8244" x2="60125" y2="7176"/>
                        <a14:foregroundMark x1="59875" y1="7176" x2="59875" y2="7176"/>
                        <a14:foregroundMark x1="58000" y1="8244" x2="57000" y2="9466"/>
                        <a14:foregroundMark x1="54500" y1="11603" x2="54500" y2="11603"/>
                        <a14:foregroundMark x1="45250" y1="11450" x2="45250" y2="11450"/>
                        <a14:foregroundMark x1="40625" y1="7023" x2="39250" y2="7023"/>
                        <a14:foregroundMark x1="33875" y1="9771" x2="32375" y2="12519"/>
                        <a14:foregroundMark x1="32375" y1="12519" x2="33625" y2="11603"/>
                        <a14:foregroundMark x1="35750" y1="7939" x2="35750" y2="7939"/>
                        <a14:foregroundMark x1="33875" y1="8550" x2="38875" y2="7023"/>
                        <a14:foregroundMark x1="8625" y1="33893" x2="8625" y2="33893"/>
                        <a14:foregroundMark x1="9000" y1="67023" x2="9000" y2="67023"/>
                        <a14:foregroundMark x1="56125" y1="8550" x2="56125" y2="8550"/>
                        <a14:foregroundMark x1="52625" y1="10076" x2="53500" y2="10076"/>
                        <a14:foregroundMark x1="53875" y1="9008" x2="55750" y2="7481"/>
                        <a14:foregroundMark x1="58250" y1="5649" x2="61500" y2="6412"/>
                        <a14:foregroundMark x1="61625" y1="6870" x2="61625" y2="6870"/>
                        <a14:foregroundMark x1="57125" y1="5191" x2="53375" y2="10229"/>
                        <a14:foregroundMark x1="45625" y1="7786" x2="36375" y2="9924"/>
                        <a14:foregroundMark x1="36375" y1="9924" x2="36500" y2="9008"/>
                        <a14:foregroundMark x1="74125" y1="58168" x2="73750" y2="61527"/>
                        <a14:foregroundMark x1="73750" y1="61527" x2="73750" y2="61527"/>
                        <a14:foregroundMark x1="72125" y1="75725" x2="73125" y2="74656"/>
                        <a14:foregroundMark x1="78875" y1="72519" x2="78875" y2="72519"/>
                        <a14:foregroundMark x1="79125" y1="72519" x2="79125" y2="72519"/>
                        <a14:foregroundMark x1="79500" y1="72061" x2="80000" y2="71908"/>
                        <a14:foregroundMark x1="80375" y1="70992" x2="80375" y2="70382"/>
                        <a14:foregroundMark x1="80375" y1="69771" x2="80375" y2="69771"/>
                        <a14:foregroundMark x1="68500" y1="77099" x2="69625" y2="77099"/>
                        <a14:foregroundMark x1="69875" y1="76641" x2="69875" y2="766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80023" y="5374444"/>
            <a:ext cx="1811977" cy="148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55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DEEDF7E0-C897-414F-AE10-F76F67BF4D47}"/>
              </a:ext>
            </a:extLst>
          </p:cNvPr>
          <p:cNvSpPr txBox="1"/>
          <p:nvPr/>
        </p:nvSpPr>
        <p:spPr>
          <a:xfrm>
            <a:off x="1066800" y="1981200"/>
            <a:ext cx="5795606" cy="4730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endParaRPr lang="en-US" sz="2800" dirty="0">
              <a:solidFill>
                <a:srgbClr val="FF0000"/>
              </a:solidFill>
              <a:latin typeface="#9Slide07 IcielBaliho Script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vi-VN" sz="2800" dirty="0">
                <a:solidFill>
                  <a:srgbClr val="FF0000"/>
                </a:solidFill>
                <a:latin typeface="#9Slide07 IcielBaliho Scrip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Dựa vào hình 13.1, thông tin SGK, em hãy cho biết: </a:t>
            </a:r>
          </a:p>
          <a:p>
            <a:pPr>
              <a:lnSpc>
                <a:spcPct val="107000"/>
              </a:lnSpc>
            </a:pPr>
            <a:r>
              <a:rPr lang="vi-VN" sz="2800" dirty="0">
                <a:solidFill>
                  <a:srgbClr val="0000FF"/>
                </a:solidFill>
                <a:latin typeface="#9Slide07 IcielBaliho Scrip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Em hãy đọc giá trị nhiệt độ không khí hiển thị trên nhiệt kế?</a:t>
            </a:r>
          </a:p>
          <a:p>
            <a:pPr>
              <a:lnSpc>
                <a:spcPct val="107000"/>
              </a:lnSpc>
            </a:pPr>
            <a:r>
              <a:rPr lang="vi-VN" sz="2800" dirty="0">
                <a:solidFill>
                  <a:srgbClr val="0000FF"/>
                </a:solidFill>
                <a:latin typeface="#9Slide07 IcielBaliho Scrip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Cách đặt nhiệt kế ở các trạm khí tượng?</a:t>
            </a:r>
            <a:endParaRPr lang="en-US" sz="2800" dirty="0">
              <a:solidFill>
                <a:srgbClr val="0000FF"/>
              </a:solidFill>
              <a:latin typeface="#9Slide07 IcielBaliho Script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buFontTx/>
              <a:buChar char="-"/>
            </a:pPr>
            <a:r>
              <a:rPr lang="vi-VN" sz="2800" dirty="0">
                <a:solidFill>
                  <a:srgbClr val="0000FF"/>
                </a:solidFill>
                <a:latin typeface="#9Slide07 IcielBaliho Scrip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 lần đo nhiệt độ không khí trong ngày?</a:t>
            </a:r>
            <a:endParaRPr lang="en-US" sz="2800" dirty="0">
              <a:solidFill>
                <a:srgbClr val="0000FF"/>
              </a:solidFill>
              <a:latin typeface="#9Slide07 IcielBaliho Script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buFontTx/>
              <a:buChar char="-"/>
            </a:pPr>
            <a:endParaRPr lang="vi-VN" sz="2800" dirty="0">
              <a:solidFill>
                <a:srgbClr val="0000FF"/>
              </a:solidFill>
              <a:latin typeface="#9Slide07 IcielBaliho Script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vi-VN" sz="3200" dirty="0">
              <a:solidFill>
                <a:srgbClr val="FF0000"/>
              </a:solidFill>
              <a:effectLst/>
              <a:latin typeface="#9Slide07 IcielBaliho Script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00740CF1-02C1-4872-A323-0E79636DD5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444" b="1111"/>
          <a:stretch/>
        </p:blipFill>
        <p:spPr>
          <a:xfrm>
            <a:off x="1637729" y="203173"/>
            <a:ext cx="1981200" cy="1328952"/>
          </a:xfrm>
          <a:prstGeom prst="rect">
            <a:avLst/>
          </a:prstGeom>
        </p:spPr>
      </p:pic>
      <p:cxnSp>
        <p:nvCxnSpPr>
          <p:cNvPr id="8" name="Đường kết nối Mũi tên Thẳng 7">
            <a:extLst>
              <a:ext uri="{FF2B5EF4-FFF2-40B4-BE49-F238E27FC236}">
                <a16:creationId xmlns:a16="http://schemas.microsoft.com/office/drawing/2014/main" id="{67AE9191-8793-4BF1-944E-7CEE2A19C325}"/>
              </a:ext>
            </a:extLst>
          </p:cNvPr>
          <p:cNvCxnSpPr/>
          <p:nvPr/>
        </p:nvCxnSpPr>
        <p:spPr>
          <a:xfrm>
            <a:off x="9220200" y="3429000"/>
            <a:ext cx="609600" cy="0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A3AE3F38-E512-43F7-90A9-E005B3E18430}"/>
              </a:ext>
            </a:extLst>
          </p:cNvPr>
          <p:cNvSpPr txBox="1"/>
          <p:nvPr/>
        </p:nvSpPr>
        <p:spPr>
          <a:xfrm>
            <a:off x="8001000" y="2590800"/>
            <a:ext cx="6097836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vi-VN" sz="3200">
                <a:solidFill>
                  <a:srgbClr val="0000FF"/>
                </a:solidFill>
              </a:rPr>
              <a:t>25</a:t>
            </a:r>
            <a:r>
              <a:rPr lang="en-US" sz="3200">
                <a:solidFill>
                  <a:srgbClr val="0000FF"/>
                </a:solidFill>
              </a:rPr>
              <a:t>°C</a:t>
            </a: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A2591D8D-ED54-4C77-BC1F-C902325D5C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8917" y="867649"/>
            <a:ext cx="2810707" cy="543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àm gì trước 7h sáng để khỏe mạnh hơn? - Sức khỏe">
            <a:extLst>
              <a:ext uri="{FF2B5EF4-FFF2-40B4-BE49-F238E27FC236}">
                <a16:creationId xmlns:a16="http://schemas.microsoft.com/office/drawing/2014/main" id="{DF4D92B3-394F-4FA9-8F69-E956783E7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000" y="2306493"/>
            <a:ext cx="2582160" cy="126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0A591247-7F64-4AAB-8C78-D9CF6453DF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75" y="1533066"/>
            <a:ext cx="4382139" cy="3124200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05058D00-3F96-4476-81A4-E4CE638C9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7720" y="2182388"/>
            <a:ext cx="13859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Nơi</a:t>
            </a:r>
            <a:r>
              <a:rPr lang="en-US" sz="2400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đặt</a:t>
            </a:r>
            <a:r>
              <a:rPr lang="en-US" sz="2400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nhiệt</a:t>
            </a:r>
            <a:r>
              <a:rPr lang="en-US" sz="2400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kế</a:t>
            </a:r>
            <a:endParaRPr lang="en-US" sz="2400" dirty="0">
              <a:solidFill>
                <a:srgbClr val="0000FF"/>
              </a:solidFill>
              <a:latin typeface="#9Slide05 Claudia" pitchFamily="2" charset="0"/>
              <a:cs typeface="Arial" panose="020B0604020202020204" pitchFamily="34" charset="0"/>
            </a:endParaRP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D676297C-2DBC-4B8E-B737-875E81A6B3E9}"/>
              </a:ext>
            </a:extLst>
          </p:cNvPr>
          <p:cNvCxnSpPr>
            <a:cxnSpLocks/>
          </p:cNvCxnSpPr>
          <p:nvPr/>
        </p:nvCxnSpPr>
        <p:spPr>
          <a:xfrm>
            <a:off x="1518018" y="2809051"/>
            <a:ext cx="0" cy="1133271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:a16="http://schemas.microsoft.com/office/drawing/2014/main" id="{F3C1AB78-B4FF-4E6A-AB8E-B0695208C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0462" y="2993434"/>
            <a:ext cx="1408491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Cao </a:t>
            </a:r>
            <a:r>
              <a:rPr lang="vi-VN" sz="2400" b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2 </a:t>
            </a:r>
            <a:r>
              <a:rPr lang="en-US" sz="2400" b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m</a:t>
            </a:r>
            <a:r>
              <a:rPr lang="en-US" sz="240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so </a:t>
            </a:r>
            <a:r>
              <a:rPr lang="en-US" sz="2400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với</a:t>
            </a:r>
            <a:r>
              <a:rPr lang="en-US" sz="2400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mặt</a:t>
            </a:r>
            <a:r>
              <a:rPr lang="en-US" sz="2400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đất</a:t>
            </a:r>
            <a:endParaRPr lang="en-US" sz="2400" dirty="0">
              <a:solidFill>
                <a:srgbClr val="0000FF"/>
              </a:solidFill>
              <a:latin typeface="#9Slide05 Claudia" pitchFamily="2" charset="0"/>
              <a:cs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55A4172-BBA3-49AE-A69A-461683A78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572" y="454763"/>
            <a:ext cx="44958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2060"/>
                </a:solidFill>
                <a:latin typeface="#9Slide07 IcielBaliho Script" pitchFamily="2" charset="0"/>
                <a:cs typeface="Arial" panose="020B0604020202020204" pitchFamily="34" charset="0"/>
              </a:rPr>
              <a:t>Để </a:t>
            </a:r>
            <a:r>
              <a:rPr lang="en-US" sz="3200" dirty="0" err="1">
                <a:solidFill>
                  <a:srgbClr val="002060"/>
                </a:solidFill>
                <a:latin typeface="#9Slide07 IcielBaliho Script" pitchFamily="2" charset="0"/>
                <a:cs typeface="Arial" panose="020B0604020202020204" pitchFamily="34" charset="0"/>
              </a:rPr>
              <a:t>nhiệt</a:t>
            </a:r>
            <a:r>
              <a:rPr lang="en-US" sz="3200" dirty="0">
                <a:solidFill>
                  <a:srgbClr val="002060"/>
                </a:solidFill>
                <a:latin typeface="#9Slide07 IcielBaliho Script" pitchFamily="2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#9Slide07 IcielBaliho Script" pitchFamily="2" charset="0"/>
                <a:cs typeface="Arial" panose="020B0604020202020204" pitchFamily="34" charset="0"/>
              </a:rPr>
              <a:t>kế</a:t>
            </a:r>
            <a:r>
              <a:rPr lang="en-US" sz="3200" dirty="0">
                <a:solidFill>
                  <a:srgbClr val="002060"/>
                </a:solidFill>
                <a:latin typeface="#9Slide07 IcielBaliho Script" pitchFamily="2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#9Slide07 IcielBaliho Script" pitchFamily="2" charset="0"/>
                <a:cs typeface="Arial" panose="020B0604020202020204" pitchFamily="34" charset="0"/>
              </a:rPr>
              <a:t>trong</a:t>
            </a:r>
            <a:r>
              <a:rPr lang="en-US" sz="3200" b="1" dirty="0">
                <a:solidFill>
                  <a:srgbClr val="FF0000"/>
                </a:solidFill>
                <a:latin typeface="#9Slide07 IcielBaliho Script" pitchFamily="2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#9Slide07 IcielBaliho Script" pitchFamily="2" charset="0"/>
                <a:cs typeface="Arial" panose="020B0604020202020204" pitchFamily="34" charset="0"/>
              </a:rPr>
              <a:t>bóng</a:t>
            </a:r>
            <a:r>
              <a:rPr lang="en-US" sz="3200" b="1" dirty="0">
                <a:solidFill>
                  <a:srgbClr val="FF0000"/>
                </a:solidFill>
                <a:latin typeface="#9Slide07 IcielBaliho Script" pitchFamily="2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#9Slide07 IcielBaliho Script" pitchFamily="2" charset="0"/>
                <a:cs typeface="Arial" panose="020B0604020202020204" pitchFamily="34" charset="0"/>
              </a:rPr>
              <a:t>râm</a:t>
            </a:r>
            <a:r>
              <a:rPr lang="en-US" sz="3200" b="1" dirty="0">
                <a:solidFill>
                  <a:srgbClr val="FF0000"/>
                </a:solidFill>
                <a:latin typeface="#9Slide07 IcielBaliho Script" pitchFamily="2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#9Slide07 IcielBaliho Script" pitchFamily="2" charset="0"/>
                <a:cs typeface="Arial" panose="020B0604020202020204" pitchFamily="34" charset="0"/>
              </a:rPr>
              <a:t>cách</a:t>
            </a:r>
            <a:r>
              <a:rPr lang="en-US" sz="3200" dirty="0">
                <a:solidFill>
                  <a:srgbClr val="002060"/>
                </a:solidFill>
                <a:latin typeface="#9Slide07 IcielBaliho Script" pitchFamily="2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#9Slide07 IcielBaliho Script" pitchFamily="2" charset="0"/>
                <a:cs typeface="Arial" panose="020B0604020202020204" pitchFamily="34" charset="0"/>
              </a:rPr>
              <a:t>mặt</a:t>
            </a:r>
            <a:r>
              <a:rPr lang="en-US" sz="3200" dirty="0">
                <a:solidFill>
                  <a:srgbClr val="002060"/>
                </a:solidFill>
                <a:latin typeface="#9Slide07 IcielBaliho Script" pitchFamily="2" charset="0"/>
                <a:cs typeface="Arial" panose="020B0604020202020204" pitchFamily="34" charset="0"/>
              </a:rPr>
              <a:t> </a:t>
            </a:r>
            <a:r>
              <a:rPr lang="en-US" sz="3200" err="1">
                <a:solidFill>
                  <a:srgbClr val="002060"/>
                </a:solidFill>
                <a:latin typeface="#9Slide07 IcielBaliho Script" pitchFamily="2" charset="0"/>
                <a:cs typeface="Arial" panose="020B0604020202020204" pitchFamily="34" charset="0"/>
              </a:rPr>
              <a:t>đất</a:t>
            </a:r>
            <a:r>
              <a:rPr lang="en-US" sz="3200">
                <a:solidFill>
                  <a:srgbClr val="002060"/>
                </a:solidFill>
                <a:latin typeface="#9Slide07 IcielBaliho Script" pitchFamily="2" charset="0"/>
                <a:cs typeface="Arial" panose="020B0604020202020204" pitchFamily="34" charset="0"/>
              </a:rPr>
              <a:t> </a:t>
            </a:r>
            <a:r>
              <a:rPr lang="vi-VN" sz="3200" b="1">
                <a:solidFill>
                  <a:srgbClr val="FF0000"/>
                </a:solidFill>
                <a:latin typeface="#9Slide07 IcielBaliho Script" pitchFamily="2" charset="0"/>
                <a:cs typeface="Arial" panose="020B0604020202020204" pitchFamily="34" charset="0"/>
              </a:rPr>
              <a:t>2</a:t>
            </a:r>
            <a:r>
              <a:rPr lang="en-US" sz="3200" b="1">
                <a:solidFill>
                  <a:srgbClr val="FF0000"/>
                </a:solidFill>
                <a:latin typeface="#9Slide07 IcielBaliho Script" pitchFamily="2" charset="0"/>
                <a:cs typeface="Arial" panose="020B0604020202020204" pitchFamily="34" charset="0"/>
              </a:rPr>
              <a:t>m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0" name="Picture 4" descr="Không nên bảo quản mỹ phẩm tại nơi ánh nắng mặt trời chiếu trực tiếp">
            <a:extLst>
              <a:ext uri="{FF2B5EF4-FFF2-40B4-BE49-F238E27FC236}">
                <a16:creationId xmlns:a16="http://schemas.microsoft.com/office/drawing/2014/main" id="{5A51DCF7-180A-4BA8-A715-313A68677A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306" y="3568840"/>
            <a:ext cx="2650704" cy="1260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6" descr="Kết quả hình ảnh cho đêm">
            <a:extLst>
              <a:ext uri="{FF2B5EF4-FFF2-40B4-BE49-F238E27FC236}">
                <a16:creationId xmlns:a16="http://schemas.microsoft.com/office/drawing/2014/main" id="{D7DADB3B-F50E-4181-980E-B9562254B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445" y="4871065"/>
            <a:ext cx="2650704" cy="1423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17BE06EC-141A-4F88-A725-69B3733AB3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0335" y="3558170"/>
            <a:ext cx="258216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Mặt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đất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bức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xạ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vào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không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khí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mạnh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nhất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BFF9A08-C128-4636-A581-83CCFE883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26465" y="1073530"/>
            <a:ext cx="249671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Mặt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đất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bức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xạ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vào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không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khí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yếu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nhất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C456E23-4253-4970-96A6-CA4360D12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26465" y="5011018"/>
            <a:ext cx="255375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Mặt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đất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đang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bức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xạ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vào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không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khí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yếu</a:t>
            </a:r>
            <a:r>
              <a:rPr lang="en-US" dirty="0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60491DD3-64B9-46CE-82DC-7337BA18A8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444" y="3154071"/>
            <a:ext cx="68044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vi-VN" sz="2400" b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#9Slide05 IcielSanelma" pitchFamily="2" charset="0"/>
                <a:cs typeface="Times New Roman" panose="02020603050405020304" pitchFamily="18" charset="0"/>
              </a:rPr>
              <a:t>7</a:t>
            </a:r>
            <a:r>
              <a:rPr lang="en-US" sz="2400" b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#9Slide05 IcielSanelma" pitchFamily="2" charset="0"/>
                <a:cs typeface="Times New Roman" panose="02020603050405020304" pitchFamily="18" charset="0"/>
              </a:rPr>
              <a:t> giờ</a:t>
            </a:r>
            <a:endParaRPr lang="en-US" sz="2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#9Slide05 IcielSanelma" pitchFamily="2" charset="0"/>
              <a:cs typeface="Times New Roman" panose="02020603050405020304" pitchFamily="18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0322838C-044B-47F4-8040-06EC5377B4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4399" y="4461894"/>
            <a:ext cx="1139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#9Slide05 IcielSanelma" pitchFamily="2" charset="0"/>
                <a:cs typeface="Times New Roman" panose="02020603050405020304" pitchFamily="18" charset="0"/>
              </a:rPr>
              <a:t>13 </a:t>
            </a:r>
            <a:r>
              <a:rPr lang="en-US" sz="2400" b="1" dirty="0" err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#9Slide05 IcielSanelma" pitchFamily="2" charset="0"/>
                <a:cs typeface="Times New Roman" panose="02020603050405020304" pitchFamily="18" charset="0"/>
              </a:rPr>
              <a:t>giờ</a:t>
            </a:r>
            <a:endParaRPr lang="en-US" sz="2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#9Slide05 IcielSanelma" pitchFamily="2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7EB9D52-735A-4F93-960B-4EDC73D228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444" y="5927834"/>
            <a:ext cx="1139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vi-VN" sz="2400" b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#9Slide05 IcielSanelma" pitchFamily="2" charset="0"/>
                <a:cs typeface="Times New Roman" panose="02020603050405020304" pitchFamily="18" charset="0"/>
              </a:rPr>
              <a:t>19</a:t>
            </a:r>
            <a:r>
              <a:rPr lang="en-US" sz="2400" b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#9Slide05 IcielSanelma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#9Slide05 IcielSanelma" pitchFamily="2" charset="0"/>
                <a:cs typeface="Times New Roman" panose="02020603050405020304" pitchFamily="18" charset="0"/>
              </a:rPr>
              <a:t>giờ</a:t>
            </a:r>
            <a:endParaRPr lang="en-US" sz="2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#9Slide05 IcielSanelma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249463A-8E94-4F35-B088-61D3D926F8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34748" y="105341"/>
            <a:ext cx="745458" cy="745458"/>
          </a:xfrm>
          <a:prstGeom prst="rect">
            <a:avLst/>
          </a:prstGeom>
        </p:spPr>
      </p:pic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471BDBF2-DD94-4BEC-B980-FF494F26E156}"/>
              </a:ext>
            </a:extLst>
          </p:cNvPr>
          <p:cNvCxnSpPr>
            <a:cxnSpLocks/>
          </p:cNvCxnSpPr>
          <p:nvPr/>
        </p:nvCxnSpPr>
        <p:spPr>
          <a:xfrm flipH="1">
            <a:off x="1413686" y="2561276"/>
            <a:ext cx="3068666" cy="7322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56">
            <a:extLst>
              <a:ext uri="{FF2B5EF4-FFF2-40B4-BE49-F238E27FC236}">
                <a16:creationId xmlns:a16="http://schemas.microsoft.com/office/drawing/2014/main" id="{F5594066-6D1C-4D58-A7DB-CCE005FC4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572" y="4871065"/>
            <a:ext cx="44958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vi-VN" sz="3200">
                <a:solidFill>
                  <a:srgbClr val="FF0000"/>
                </a:solidFill>
                <a:latin typeface="#9Slide07 IcielBaliho Script" pitchFamily="2" charset="0"/>
                <a:cs typeface="Arial" panose="020B0604020202020204" pitchFamily="34" charset="0"/>
              </a:rPr>
              <a:t>    Số lần đo nhiệt độ không khí trong ngày?</a:t>
            </a:r>
            <a:endParaRPr lang="en-US" sz="3200" dirty="0">
              <a:solidFill>
                <a:srgbClr val="FF0000"/>
              </a:solidFill>
              <a:latin typeface="#9Slide07 IcielBaliho Script" pitchFamily="2" charset="0"/>
              <a:cs typeface="Arial" panose="020B0604020202020204" pitchFamily="34" charset="0"/>
            </a:endParaRP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3FD20904-033A-4205-9BB1-4DDBEFD934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1000" y="1047829"/>
            <a:ext cx="2650703" cy="1219200"/>
          </a:xfrm>
          <a:prstGeom prst="rect">
            <a:avLst/>
          </a:prstGeom>
        </p:spPr>
      </p:pic>
      <p:sp>
        <p:nvSpPr>
          <p:cNvPr id="20" name="Rectangle 65">
            <a:extLst>
              <a:ext uri="{FF2B5EF4-FFF2-40B4-BE49-F238E27FC236}">
                <a16:creationId xmlns:a16="http://schemas.microsoft.com/office/drawing/2014/main" id="{F206DFF2-E417-4715-8495-32F613917A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2054" y="1722689"/>
            <a:ext cx="68044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vi-VN" sz="2400" b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#9Slide05 IcielSanelma" pitchFamily="2" charset="0"/>
                <a:cs typeface="Times New Roman" panose="02020603050405020304" pitchFamily="18" charset="0"/>
              </a:rPr>
              <a:t>1</a:t>
            </a:r>
            <a:r>
              <a:rPr lang="en-US" sz="2400" b="1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#9Slide05 IcielSanelma" pitchFamily="2" charset="0"/>
                <a:cs typeface="Times New Roman" panose="02020603050405020304" pitchFamily="18" charset="0"/>
              </a:rPr>
              <a:t> giờ</a:t>
            </a:r>
            <a:endParaRPr lang="en-US" sz="2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#9Slide05 IcielSanelma" pitchFamily="2" charset="0"/>
              <a:cs typeface="Times New Roman" panose="02020603050405020304" pitchFamily="18" charset="0"/>
            </a:endParaRPr>
          </a:p>
        </p:txBody>
      </p:sp>
      <p:sp>
        <p:nvSpPr>
          <p:cNvPr id="22" name="Rectangle 62">
            <a:extLst>
              <a:ext uri="{FF2B5EF4-FFF2-40B4-BE49-F238E27FC236}">
                <a16:creationId xmlns:a16="http://schemas.microsoft.com/office/drawing/2014/main" id="{5906FC7B-B116-4F97-AE4B-AF05B6040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6311" y="2381332"/>
            <a:ext cx="249671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14300" algn="l"/>
                <a:tab pos="228600" algn="l"/>
                <a:tab pos="358775" algn="l"/>
                <a:tab pos="539750" algn="l"/>
                <a:tab pos="914400" algn="l"/>
                <a:tab pos="11557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vi-VN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Nhiệt độ bắt đầu tăng</a:t>
            </a:r>
            <a:r>
              <a:rPr lang="en-US">
                <a:solidFill>
                  <a:srgbClr val="0000FF"/>
                </a:solidFill>
                <a:latin typeface="#9Slide05 Claudia" pitchFamily="2" charset="0"/>
                <a:cs typeface="Arial" panose="020B0604020202020204" pitchFamily="34" charset="0"/>
              </a:rPr>
              <a:t>.</a:t>
            </a:r>
            <a:endParaRPr lang="en-US" dirty="0">
              <a:solidFill>
                <a:srgbClr val="0000FF"/>
              </a:solidFill>
              <a:latin typeface="#9Slide05 Claudia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06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6" grpId="0" animBg="1"/>
      <p:bldP spid="57" grpId="0"/>
      <p:bldP spid="62" grpId="0"/>
      <p:bldP spid="63" grpId="0"/>
      <p:bldP spid="64" grpId="0"/>
      <p:bldP spid="66" grpId="0"/>
      <p:bldP spid="67" grpId="0"/>
      <p:bldP spid="68" grpId="0"/>
      <p:bldP spid="18" grpId="0"/>
      <p:bldP spid="20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DB27AC-BF7B-491D-9C4D-C59EA0C78BFF}"/>
              </a:ext>
            </a:extLst>
          </p:cNvPr>
          <p:cNvSpPr/>
          <p:nvPr/>
        </p:nvSpPr>
        <p:spPr>
          <a:xfrm>
            <a:off x="451413" y="5150733"/>
            <a:ext cx="11181402" cy="114422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F3EFED-FE39-4E36-A498-201444FF08D2}"/>
              </a:ext>
            </a:extLst>
          </p:cNvPr>
          <p:cNvSpPr/>
          <p:nvPr/>
        </p:nvSpPr>
        <p:spPr>
          <a:xfrm>
            <a:off x="451413" y="609600"/>
            <a:ext cx="11181402" cy="454097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Miejskie Przedszkole nr 80 w Katowicach">
            <a:extLst>
              <a:ext uri="{FF2B5EF4-FFF2-40B4-BE49-F238E27FC236}">
                <a16:creationId xmlns:a16="http://schemas.microsoft.com/office/drawing/2014/main" id="{31968619-C168-409A-A098-0C8941D64C0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9817">
            <a:off x="6421673" y="945955"/>
            <a:ext cx="104775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462060-9F32-49F6-9BA4-32DA565984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8495" t="20259" r="18720" b="22931"/>
          <a:stretch/>
        </p:blipFill>
        <p:spPr>
          <a:xfrm>
            <a:off x="5352651" y="3025952"/>
            <a:ext cx="2710252" cy="24523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A288611-FBD4-4578-8DE6-F2BB3A5DC6D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9186" r="90000">
                        <a14:foregroundMark x1="9186" y1="51279" x2="9186" y2="51279"/>
                      </a14:backgroundRemoval>
                    </a14:imgEffect>
                  </a14:imgLayer>
                </a14:imgProps>
              </a:ext>
            </a:extLst>
          </a:blip>
          <a:srcRect l="5162" t="24833" r="10957" b="23126"/>
          <a:stretch/>
        </p:blipFill>
        <p:spPr>
          <a:xfrm>
            <a:off x="5812295" y="2163220"/>
            <a:ext cx="718380" cy="446813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64AF09C7-E7B9-4686-9B9C-848EF633AA36}"/>
              </a:ext>
            </a:extLst>
          </p:cNvPr>
          <p:cNvSpPr txBox="1"/>
          <p:nvPr/>
        </p:nvSpPr>
        <p:spPr>
          <a:xfrm>
            <a:off x="751027" y="731935"/>
            <a:ext cx="30145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5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IcielSanelm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Tại sao ?</a:t>
            </a:r>
            <a:endParaRPr lang="en-US" sz="2800">
              <a:solidFill>
                <a:srgbClr val="FF0000"/>
              </a:solidFill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A44008D6-E423-4D19-8E2A-55248423834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9186" r="90000">
                        <a14:foregroundMark x1="9186" y1="51279" x2="9186" y2="51279"/>
                      </a14:backgroundRemoval>
                    </a14:imgEffect>
                  </a14:imgLayer>
                </a14:imgProps>
              </a:ext>
            </a:extLst>
          </a:blip>
          <a:srcRect l="5162" t="24833" r="10957" b="23126"/>
          <a:stretch/>
        </p:blipFill>
        <p:spPr>
          <a:xfrm>
            <a:off x="7268629" y="2255409"/>
            <a:ext cx="845784" cy="5260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171D732-3EBA-4734-94A5-EBE7566C1E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60333" y1="40833" x2="60333" y2="40833"/>
                        <a14:foregroundMark x1="58833" y1="45417" x2="58833" y2="45417"/>
                        <a14:foregroundMark x1="59833" y1="49750" x2="59833" y2="49750"/>
                        <a14:foregroundMark x1="58667" y1="53167" x2="58667" y2="53167"/>
                        <a14:foregroundMark x1="59000" y1="57250" x2="59000" y2="57250"/>
                        <a14:foregroundMark x1="58500" y1="60917" x2="58500" y2="60917"/>
                        <a14:foregroundMark x1="58500" y1="65000" x2="58500" y2="65000"/>
                        <a14:foregroundMark x1="58500" y1="67000" x2="58500" y2="67167"/>
                        <a14:foregroundMark x1="58167" y1="67500" x2="58167" y2="67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16360" y="4144640"/>
            <a:ext cx="1461309" cy="14613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DCE3B3E-F0E2-4E6D-933C-94B9885C58C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3118615" y="4534912"/>
            <a:ext cx="531276" cy="17894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E27F6E0-9343-4F6D-9C95-2E4BB309E9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86697" y="4651699"/>
            <a:ext cx="1288117" cy="939487"/>
          </a:xfrm>
          <a:prstGeom prst="rect">
            <a:avLst/>
          </a:prstGeom>
        </p:spPr>
      </p:pic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8B670F77-E17B-4290-A0D0-71BE775E573B}"/>
              </a:ext>
            </a:extLst>
          </p:cNvPr>
          <p:cNvSpPr/>
          <p:nvPr/>
        </p:nvSpPr>
        <p:spPr>
          <a:xfrm>
            <a:off x="5005248" y="4825019"/>
            <a:ext cx="559087" cy="647462"/>
          </a:xfrm>
          <a:prstGeom prst="chevron">
            <a:avLst>
              <a:gd name="adj" fmla="val 60351"/>
            </a:avLst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F469E429-9D3D-438D-B35F-67F908E354D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9186" r="90000">
                        <a14:foregroundMark x1="9186" y1="51279" x2="9186" y2="51279"/>
                      </a14:backgroundRemoval>
                    </a14:imgEffect>
                  </a14:imgLayer>
                </a14:imgProps>
              </a:ext>
            </a:extLst>
          </a:blip>
          <a:srcRect l="5162" t="24833" r="10957" b="23126"/>
          <a:stretch/>
        </p:blipFill>
        <p:spPr>
          <a:xfrm>
            <a:off x="7903811" y="1658905"/>
            <a:ext cx="738587" cy="459381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9F118E6-C631-465C-A225-2763CD465994}"/>
              </a:ext>
            </a:extLst>
          </p:cNvPr>
          <p:cNvCxnSpPr>
            <a:cxnSpLocks/>
          </p:cNvCxnSpPr>
          <p:nvPr/>
        </p:nvCxnSpPr>
        <p:spPr>
          <a:xfrm flipH="1" flipV="1">
            <a:off x="3814928" y="3684185"/>
            <a:ext cx="566754" cy="101608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B704ECF6-8D22-48E2-80CD-7B05F74600C8}"/>
              </a:ext>
            </a:extLst>
          </p:cNvPr>
          <p:cNvSpPr txBox="1"/>
          <p:nvPr/>
        </p:nvSpPr>
        <p:spPr>
          <a:xfrm>
            <a:off x="2045476" y="3205502"/>
            <a:ext cx="33417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#9Slide05 IcielSanelm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 quả đo không chính xác</a:t>
            </a:r>
            <a:endParaRPr lang="en-US" sz="12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78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0" grpId="0"/>
      <p:bldP spid="15" grpId="0" animBg="1"/>
      <p:bldP spid="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D47439ED-1C3A-4B5B-8D0E-B5116F7550E8}"/>
              </a:ext>
            </a:extLst>
          </p:cNvPr>
          <p:cNvGrpSpPr/>
          <p:nvPr/>
        </p:nvGrpSpPr>
        <p:grpSpPr>
          <a:xfrm>
            <a:off x="2895600" y="2013984"/>
            <a:ext cx="6833230" cy="907578"/>
            <a:chOff x="1030540" y="3466342"/>
            <a:chExt cx="6833230" cy="907578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EDA62FF-C11D-4584-A1FB-123362D3C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540" y="3716635"/>
              <a:ext cx="426536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0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Nhiệt</a:t>
              </a:r>
              <a:r>
                <a:rPr 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</a:t>
              </a:r>
              <a:r>
                <a:rPr 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trung</a:t>
              </a:r>
              <a:r>
                <a:rPr 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bình</a:t>
              </a:r>
              <a:r>
                <a:rPr 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ngày</a:t>
              </a:r>
              <a:r>
                <a:rPr 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=</a:t>
              </a:r>
              <a:endPara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048FA641-92E3-49EB-B84B-D18802AA0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1094" y="3466342"/>
              <a:ext cx="32626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0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Tổng</a:t>
              </a:r>
              <a:r>
                <a:rPr 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b="1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nhiệt</a:t>
              </a:r>
              <a:r>
                <a:rPr lang="en-US" sz="20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độ các </a:t>
              </a:r>
              <a:r>
                <a:rPr lang="en-US" sz="20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lần</a:t>
              </a:r>
              <a:r>
                <a:rPr 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đo</a:t>
              </a:r>
              <a:endPara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6816FE9-4FD2-4417-A8E4-653A71FABA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58074" y="3973810"/>
              <a:ext cx="18445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0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lần</a:t>
              </a:r>
              <a:r>
                <a:rPr lang="en-US" sz="2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đo</a:t>
              </a:r>
              <a:endPara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3D5FBDF8-5A1F-498C-9FD0-80FBD8365420}"/>
                </a:ext>
              </a:extLst>
            </p:cNvPr>
            <p:cNvCxnSpPr>
              <a:cxnSpLocks/>
            </p:cNvCxnSpPr>
            <p:nvPr/>
          </p:nvCxnSpPr>
          <p:spPr>
            <a:xfrm>
              <a:off x="4629873" y="3890365"/>
              <a:ext cx="303619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DD4273AD-93D0-4669-B75E-82259C781E8E}"/>
              </a:ext>
            </a:extLst>
          </p:cNvPr>
          <p:cNvGrpSpPr/>
          <p:nvPr/>
        </p:nvGrpSpPr>
        <p:grpSpPr>
          <a:xfrm>
            <a:off x="2819400" y="3311184"/>
            <a:ext cx="6067525" cy="907578"/>
            <a:chOff x="1030540" y="3516610"/>
            <a:chExt cx="6067525" cy="907578"/>
          </a:xfrm>
        </p:grpSpPr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3348AABC-3887-4CBE-AC63-0BC9F291AF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540" y="3716635"/>
              <a:ext cx="426536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14300" algn="l"/>
                  <a:tab pos="228600" algn="l"/>
                  <a:tab pos="358775" algn="l"/>
                  <a:tab pos="539750" algn="l"/>
                  <a:tab pos="914400" algn="l"/>
                  <a:tab pos="1155700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0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Nhiệt</a:t>
              </a:r>
              <a:r>
                <a:rPr lang="en-US" sz="20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b="1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độ</a:t>
              </a:r>
              <a:r>
                <a:rPr lang="en-US" sz="20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TB Hà Nội ngày 25/7 =</a:t>
              </a:r>
              <a:endPara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0AE6A78-D9E0-4B6F-A1BA-2C41DC6E8B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83580" y="3516610"/>
              <a:ext cx="211448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0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27 + 27 + 32 +30</a:t>
              </a:r>
              <a:endPara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4653F13-B8A8-496D-B5F6-AD6907577A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40560" y="4024078"/>
              <a:ext cx="48977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sz="2000" b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9CE80E24-E171-4DB7-9DAD-29486A1EAB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12359" y="3916660"/>
              <a:ext cx="2085706" cy="23973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D1852617-C62A-4C4D-A6DE-0E3D0EB2147E}"/>
              </a:ext>
            </a:extLst>
          </p:cNvPr>
          <p:cNvSpPr txBox="1"/>
          <p:nvPr/>
        </p:nvSpPr>
        <p:spPr>
          <a:xfrm>
            <a:off x="8943959" y="3424063"/>
            <a:ext cx="11171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cs typeface="Arial" panose="020B0604020202020204" pitchFamily="34" charset="0"/>
              </a:rPr>
              <a:t>29</a:t>
            </a:r>
            <a:r>
              <a:rPr kumimoji="0" lang="en-US" sz="2400" b="0" i="0" u="none" strike="noStrike" kern="1200" cap="none" spc="0" normalizeH="0" baseline="3000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ưa trong ngày/tháng/ năm bằng tổng lượng mưa của các trận mưa trong ngày/tháng/ năm.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endParaRPr lang="en-US" sz="2400">
              <a:solidFill>
                <a:srgbClr val="002060"/>
              </a:solidFill>
              <a:latin typeface="mưa trong ngày/tháng/ năm bằng tổng lượng mưa của các trận mưa trong ngày/tháng/ năm.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12D6CD-1A34-46BB-9452-C71F6F7DCF96}"/>
              </a:ext>
            </a:extLst>
          </p:cNvPr>
          <p:cNvSpPr txBox="1"/>
          <p:nvPr/>
        </p:nvSpPr>
        <p:spPr>
          <a:xfrm>
            <a:off x="1295400" y="4075503"/>
            <a:ext cx="99974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Nhiệt độ trung bình ngày ta chỉ cần tính tổng nhiệt độ các lần đo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trong ngày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rồi chia cho số lần đo</a:t>
            </a:r>
            <a:r>
              <a:rPr lang="vi-VN" sz="2400">
                <a:solidFill>
                  <a:srgbClr val="FF0000"/>
                </a:solidFill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trong ngày.</a:t>
            </a:r>
            <a:endParaRPr lang="en-US" sz="3600">
              <a:solidFill>
                <a:srgbClr val="FF0000"/>
              </a:solidFill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</p:txBody>
      </p:sp>
      <p:pic>
        <p:nvPicPr>
          <p:cNvPr id="83" name="Picture 82">
            <a:extLst>
              <a:ext uri="{FF2B5EF4-FFF2-40B4-BE49-F238E27FC236}">
                <a16:creationId xmlns:a16="http://schemas.microsoft.com/office/drawing/2014/main" id="{665FD09A-C584-4323-AF3B-D6793FBC0B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641" y="4182981"/>
            <a:ext cx="723891" cy="646331"/>
          </a:xfrm>
          <a:prstGeom prst="rect">
            <a:avLst/>
          </a:prstGeom>
        </p:spPr>
      </p:pic>
      <p:sp>
        <p:nvSpPr>
          <p:cNvPr id="46" name="Hộp Văn bản 45">
            <a:extLst>
              <a:ext uri="{FF2B5EF4-FFF2-40B4-BE49-F238E27FC236}">
                <a16:creationId xmlns:a16="http://schemas.microsoft.com/office/drawing/2014/main" id="{8471882B-E135-458B-B401-FB089FE54420}"/>
              </a:ext>
            </a:extLst>
          </p:cNvPr>
          <p:cNvSpPr txBox="1"/>
          <p:nvPr/>
        </p:nvSpPr>
        <p:spPr>
          <a:xfrm>
            <a:off x="2071679" y="231387"/>
            <a:ext cx="9033238" cy="1442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7 IcielBaliho Scrip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Ở trạm khí tượng Láng (Hà Nội), kết quả đo nhiệt độ ở bốn thời điểm ngày 25 tháng 7 năm 2019 lần lượt là 27°C, 27°C, 32°C, 30 °C. Hãy cho biết nhiệt độ không khí trung bình của ngày hôm đó.</a:t>
            </a: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B71D51BC-7386-495D-8562-2F633C75EE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274" t="10227" r="29210" b="8670"/>
          <a:stretch/>
        </p:blipFill>
        <p:spPr>
          <a:xfrm>
            <a:off x="835587" y="153802"/>
            <a:ext cx="1145613" cy="1603915"/>
          </a:xfrm>
          <a:prstGeom prst="rect">
            <a:avLst/>
          </a:prstGeom>
        </p:spPr>
      </p:pic>
      <p:sp>
        <p:nvSpPr>
          <p:cNvPr id="47" name="TextBox 81">
            <a:extLst>
              <a:ext uri="{FF2B5EF4-FFF2-40B4-BE49-F238E27FC236}">
                <a16:creationId xmlns:a16="http://schemas.microsoft.com/office/drawing/2014/main" id="{950163C6-A24F-4F8A-8872-FEC6E9F861ED}"/>
              </a:ext>
            </a:extLst>
          </p:cNvPr>
          <p:cNvSpPr txBox="1"/>
          <p:nvPr/>
        </p:nvSpPr>
        <p:spPr>
          <a:xfrm>
            <a:off x="1295400" y="5010184"/>
            <a:ext cx="99974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Nhiệt độ trung bình </a:t>
            </a:r>
            <a:r>
              <a:rPr lang="vi-VN" sz="2400">
                <a:solidFill>
                  <a:srgbClr val="FF0000"/>
                </a:solidFill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tháng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ta chỉ cần tính tổng nhiệt độ các </a:t>
            </a:r>
            <a:r>
              <a:rPr lang="vi-VN" sz="2400">
                <a:solidFill>
                  <a:srgbClr val="FF0000"/>
                </a:solidFill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ngày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trong tháng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rồi chia cho số </a:t>
            </a:r>
            <a:r>
              <a:rPr lang="vi-VN" sz="2400">
                <a:solidFill>
                  <a:srgbClr val="FF0000"/>
                </a:solidFill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ngày trong tháng đó.</a:t>
            </a:r>
            <a:endParaRPr lang="en-US" sz="3600">
              <a:solidFill>
                <a:srgbClr val="FF0000"/>
              </a:solidFill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</p:txBody>
      </p:sp>
      <p:pic>
        <p:nvPicPr>
          <p:cNvPr id="51" name="Picture 82">
            <a:extLst>
              <a:ext uri="{FF2B5EF4-FFF2-40B4-BE49-F238E27FC236}">
                <a16:creationId xmlns:a16="http://schemas.microsoft.com/office/drawing/2014/main" id="{152F4262-2BEB-4D33-B6A5-90D05E6ECC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641" y="5117662"/>
            <a:ext cx="723891" cy="646331"/>
          </a:xfrm>
          <a:prstGeom prst="rect">
            <a:avLst/>
          </a:prstGeom>
        </p:spPr>
      </p:pic>
      <p:sp>
        <p:nvSpPr>
          <p:cNvPr id="54" name="TextBox 81">
            <a:extLst>
              <a:ext uri="{FF2B5EF4-FFF2-40B4-BE49-F238E27FC236}">
                <a16:creationId xmlns:a16="http://schemas.microsoft.com/office/drawing/2014/main" id="{3D6CA690-1C59-44A4-BBF7-7F6F4A67ACC2}"/>
              </a:ext>
            </a:extLst>
          </p:cNvPr>
          <p:cNvSpPr txBox="1"/>
          <p:nvPr/>
        </p:nvSpPr>
        <p:spPr>
          <a:xfrm>
            <a:off x="1279793" y="5933211"/>
            <a:ext cx="99974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Nhiệt độ trung bình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năm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ta chỉ cần tính tổng nhiệt độ các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tháng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vi-VN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trong năm 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rồi chia cho </a:t>
            </a:r>
            <a:r>
              <a:rPr lang="vi-VN" sz="2400">
                <a:solidFill>
                  <a:srgbClr val="FF0000"/>
                </a:solidFill>
                <a:latin typeface="#9Slide02 Noi dung rat dai" panose="02000000000000000000" pitchFamily="2" charset="0"/>
                <a:ea typeface="#9Slide02 Noi dung rat dai" panose="02000000000000000000" pitchFamily="2" charset="0"/>
                <a:cs typeface="Times New Roman" panose="02020603050405020304" pitchFamily="18" charset="0"/>
              </a:rPr>
              <a:t>12 tháng.</a:t>
            </a:r>
            <a:endParaRPr lang="en-US" sz="3600">
              <a:solidFill>
                <a:srgbClr val="FF0000"/>
              </a:solidFill>
              <a:latin typeface="#9Slide02 Noi dung rat dai" panose="02000000000000000000" pitchFamily="2" charset="0"/>
              <a:ea typeface="#9Slide02 Noi dung rat dai" panose="02000000000000000000" pitchFamily="2" charset="0"/>
            </a:endParaRPr>
          </a:p>
        </p:txBody>
      </p:sp>
      <p:pic>
        <p:nvPicPr>
          <p:cNvPr id="55" name="Picture 82">
            <a:extLst>
              <a:ext uri="{FF2B5EF4-FFF2-40B4-BE49-F238E27FC236}">
                <a16:creationId xmlns:a16="http://schemas.microsoft.com/office/drawing/2014/main" id="{B39117E4-548E-4752-A1F2-91324C446D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640" y="6047768"/>
            <a:ext cx="723891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01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2" grpId="0"/>
      <p:bldP spid="47" grpId="0"/>
      <p:bldP spid="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A89CCB2-59D0-49FA-9E4E-26D3BAB95024}"/>
              </a:ext>
            </a:extLst>
          </p:cNvPr>
          <p:cNvSpPr/>
          <p:nvPr/>
        </p:nvSpPr>
        <p:spPr>
          <a:xfrm>
            <a:off x="360453" y="472723"/>
            <a:ext cx="10203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II.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 Sự thay đổi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của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 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+mn-cs"/>
              </a:rPr>
              <a:t>nhiệt độ không khí trên bề mặt trái đất theo vĩ độ 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654558-AD38-4985-B30C-AA9A1948F1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871" y="1364603"/>
            <a:ext cx="5988148" cy="334798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3E47386-5767-465E-9BA2-46F94785E0F6}"/>
              </a:ext>
            </a:extLst>
          </p:cNvPr>
          <p:cNvSpPr/>
          <p:nvPr/>
        </p:nvSpPr>
        <p:spPr>
          <a:xfrm>
            <a:off x="593558" y="1050388"/>
            <a:ext cx="5050366" cy="85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Dựa vào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 số liệu 13.1 và thông tin kênh chữ SGK trang 163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3DA2DF-2FAF-4E6A-B203-00FCAE81EF33}"/>
              </a:ext>
            </a:extLst>
          </p:cNvPr>
          <p:cNvSpPr/>
          <p:nvPr/>
        </p:nvSpPr>
        <p:spPr>
          <a:xfrm>
            <a:off x="593558" y="2294139"/>
            <a:ext cx="5182713" cy="85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 sánh nhiệt độ trung bình năm của một số địa điểm trên thế giới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D4D7AC-BF1C-4666-BAAB-83BCB9A76327}"/>
              </a:ext>
            </a:extLst>
          </p:cNvPr>
          <p:cNvSpPr txBox="1"/>
          <p:nvPr/>
        </p:nvSpPr>
        <p:spPr>
          <a:xfrm>
            <a:off x="267716" y="2089602"/>
            <a:ext cx="5668419" cy="156966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 Xin-ga-po có nhiệt độ cao nhất (28,3</a:t>
            </a:r>
            <a:r>
              <a:rPr kumimoji="0" lang="vi-VN" sz="2400" b="0" i="0" u="none" strike="noStrike" kern="1200" cap="none" spc="0" normalizeH="0" baseline="3000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C)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ư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nằm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vĩ độ thấp nhất.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 An-ta, Na Uy ở vĩ độ cao nhất nhưng nhiệt độ trung bình năm thấp nhất (2,5</a:t>
            </a:r>
            <a:r>
              <a:rPr kumimoji="0" lang="vi-VN" sz="2400" b="0" i="0" u="none" strike="noStrike" kern="1200" cap="none" spc="0" normalizeH="0" baseline="3000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1099242C-9DC8-4908-9F21-6DED1815B1B5}"/>
              </a:ext>
            </a:extLst>
          </p:cNvPr>
          <p:cNvSpPr/>
          <p:nvPr/>
        </p:nvSpPr>
        <p:spPr>
          <a:xfrm>
            <a:off x="340293" y="846481"/>
            <a:ext cx="5828283" cy="20396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 xét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 sự thay đổi nhiệt độ không khí trên bề mặt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vĩ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84C989-A83E-471F-8199-DF358E6A5794}"/>
              </a:ext>
            </a:extLst>
          </p:cNvPr>
          <p:cNvSpPr txBox="1"/>
          <p:nvPr/>
        </p:nvSpPr>
        <p:spPr>
          <a:xfrm>
            <a:off x="360453" y="2030094"/>
            <a:ext cx="5283471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Nhiệt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khí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đổi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vĩ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 khí ở vùng vĩ độ thấp nóng hơn không kh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í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vùng vĩ độ cao.</a:t>
            </a:r>
          </a:p>
        </p:txBody>
      </p:sp>
      <p:sp>
        <p:nvSpPr>
          <p:cNvPr id="16" name="Thought Bubble: Cloud 15">
            <a:extLst>
              <a:ext uri="{FF2B5EF4-FFF2-40B4-BE49-F238E27FC236}">
                <a16:creationId xmlns:a16="http://schemas.microsoft.com/office/drawing/2014/main" id="{8C6766F9-7711-44E0-8BBB-E5732FED05CB}"/>
              </a:ext>
            </a:extLst>
          </p:cNvPr>
          <p:cNvSpPr/>
          <p:nvPr/>
        </p:nvSpPr>
        <p:spPr>
          <a:xfrm>
            <a:off x="187784" y="1364602"/>
            <a:ext cx="6149886" cy="3588397"/>
          </a:xfrm>
          <a:prstGeom prst="cloudCallout">
            <a:avLst>
              <a:gd name="adj1" fmla="val 36459"/>
              <a:gd name="adj2" fmla="val 1290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sao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nhiệt độ không khí trên bề mặt Trái đất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đổi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theo vĩ độ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1DC26A-A810-4401-959B-472265F2CA95}"/>
              </a:ext>
            </a:extLst>
          </p:cNvPr>
          <p:cNvSpPr txBox="1"/>
          <p:nvPr/>
        </p:nvSpPr>
        <p:spPr>
          <a:xfrm>
            <a:off x="593558" y="1828800"/>
            <a:ext cx="5000912" cy="189571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vùng vĩ độ cao do góc chiếu của tia sáng Mặt Trời với bề mặt Trái Đất nhỏ nên nhận được ít nhiệt dẫn tới nhiệt độ ở đây thường thấp.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46A5661-C020-453C-9C4D-9D2ED06FC133}"/>
              </a:ext>
            </a:extLst>
          </p:cNvPr>
          <p:cNvSpPr txBox="1"/>
          <p:nvPr/>
        </p:nvSpPr>
        <p:spPr>
          <a:xfrm rot="10800000" flipV="1">
            <a:off x="735748" y="2026584"/>
            <a:ext cx="5000912" cy="143404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nơi có vĩ độ thấp góc chiếu của tia sáng Mặt Trời với bề mặt Trái Đất cao nên nhiệt độ thường cao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89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9" grpId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6" grpId="0" animBg="1"/>
      <p:bldP spid="16" grpId="1" animBg="1"/>
      <p:bldP spid="17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C9065FD3-9575-42F2-80E6-51C3C60EF1EB}"/>
              </a:ext>
            </a:extLst>
          </p:cNvPr>
          <p:cNvSpPr/>
          <p:nvPr/>
        </p:nvSpPr>
        <p:spPr>
          <a:xfrm>
            <a:off x="685800" y="304800"/>
            <a:ext cx="10820400" cy="598294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#9Slide03 AmpleSoft Bold" panose="02000000000000000000" pitchFamily="2" charset="0"/>
              <a:ea typeface="+mn-ea"/>
              <a:cs typeface="+mn-cs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64ED8ECF-C697-4E91-80B6-D453F17BD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50" y="1310035"/>
            <a:ext cx="103251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vi-V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vi-VN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Không kh</a:t>
            </a:r>
            <a:r>
              <a:rPr lang="en-US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</a:t>
            </a:r>
            <a:r>
              <a:rPr lang="vi-VN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các vùng vĩ độ thấp nóng hơn không kh</a:t>
            </a:r>
            <a:r>
              <a:rPr lang="en-US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</a:t>
            </a:r>
            <a:r>
              <a:rPr lang="vi-VN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các vùng vĩ độ cao.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vi-VN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Ở các vùng vĩ độ thấp</a:t>
            </a:r>
            <a:r>
              <a:rPr lang="en-US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góc chiếu của tia sáng </a:t>
            </a:r>
            <a:r>
              <a:rPr lang="en-US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vi-VN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ặt </a:t>
            </a:r>
            <a:r>
              <a:rPr lang="en-US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rời với</a:t>
            </a:r>
            <a:r>
              <a:rPr lang="en-US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vi-VN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lớn nên nhận được nhiều nhiệt.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vi-VN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Ở các vùng vĩ độ cao, góc chiếu của tia sáng </a:t>
            </a:r>
            <a:r>
              <a:rPr lang="en-US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vi-VN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ặt </a:t>
            </a:r>
            <a:r>
              <a:rPr lang="en-US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rời với mặt đất nhỏ, mặt đất nhận được ít nhiệt hơn.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>
                <a:solidFill>
                  <a:srgbClr val="002E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altLang="en-US" sz="2800" dirty="0">
              <a:solidFill>
                <a:srgbClr val="002EB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BB6E27ED-AF7D-4EEF-A62E-82584C39E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91" b="93130" l="8625" r="90125">
                        <a14:foregroundMark x1="35625" y1="25649" x2="36375" y2="23817"/>
                        <a14:foregroundMark x1="36375" y1="22901" x2="36375" y2="23969"/>
                        <a14:foregroundMark x1="34625" y1="32977" x2="34625" y2="44733"/>
                        <a14:foregroundMark x1="33875" y1="43053" x2="31375" y2="45496"/>
                        <a14:foregroundMark x1="29250" y1="42748" x2="28625" y2="43206"/>
                        <a14:foregroundMark x1="26000" y1="41069" x2="25000" y2="40153"/>
                        <a14:foregroundMark x1="22500" y1="38779" x2="22500" y2="38779"/>
                        <a14:foregroundMark x1="18875" y1="38321" x2="18875" y2="38321"/>
                        <a14:foregroundMark x1="29125" y1="29618" x2="30000" y2="30840"/>
                        <a14:foregroundMark x1="31875" y1="23053" x2="31875" y2="23053"/>
                        <a14:foregroundMark x1="38875" y1="81985" x2="38625" y2="83664"/>
                        <a14:foregroundMark x1="39000" y1="93130" x2="43250" y2="89313"/>
                        <a14:foregroundMark x1="57000" y1="80916" x2="57375" y2="81221"/>
                        <a14:foregroundMark x1="52875" y1="80763" x2="57000" y2="85038"/>
                        <a14:foregroundMark x1="64125" y1="14046" x2="64125" y2="14046"/>
                        <a14:foregroundMark x1="63500" y1="11908" x2="61500" y2="10382"/>
                        <a14:foregroundMark x1="58625" y1="8702" x2="58625" y2="8702"/>
                        <a14:foregroundMark x1="56750" y1="10229" x2="59125" y2="8244"/>
                        <a14:foregroundMark x1="61000" y1="8397" x2="61500" y2="8702"/>
                        <a14:foregroundMark x1="61625" y1="8702" x2="62250" y2="9924"/>
                        <a14:foregroundMark x1="60125" y1="9160" x2="60125" y2="9160"/>
                        <a14:foregroundMark x1="44125" y1="10840" x2="44125" y2="10840"/>
                        <a14:foregroundMark x1="43125" y1="10687" x2="43125" y2="10687"/>
                        <a14:foregroundMark x1="39250" y1="9160" x2="39250" y2="9160"/>
                        <a14:foregroundMark x1="38625" y1="9771" x2="38750" y2="11145"/>
                        <a14:foregroundMark x1="40000" y1="11756" x2="41875" y2="13740"/>
                        <a14:foregroundMark x1="41500" y1="11756" x2="41875" y2="11145"/>
                        <a14:foregroundMark x1="42500" y1="9771" x2="42500" y2="9771"/>
                        <a14:foregroundMark x1="38875" y1="7786" x2="38000" y2="8550"/>
                        <a14:foregroundMark x1="37125" y1="10076" x2="36375" y2="12672"/>
                        <a14:foregroundMark x1="34500" y1="14809" x2="40000" y2="9160"/>
                        <a14:foregroundMark x1="40000" y1="9160" x2="46375" y2="14046"/>
                        <a14:foregroundMark x1="46375" y1="14046" x2="47500" y2="17099"/>
                        <a14:foregroundMark x1="57000" y1="13893" x2="68250" y2="15420"/>
                        <a14:foregroundMark x1="68250" y1="15420" x2="67375" y2="20153"/>
                        <a14:foregroundMark x1="70375" y1="43053" x2="70375" y2="43053"/>
                        <a14:foregroundMark x1="72125" y1="43969" x2="72250" y2="44580"/>
                        <a14:foregroundMark x1="73125" y1="45344" x2="74000" y2="46565"/>
                        <a14:foregroundMark x1="74125" y1="46565" x2="76250" y2="43969"/>
                        <a14:foregroundMark x1="76125" y1="40000" x2="76125" y2="43053"/>
                        <a14:foregroundMark x1="77875" y1="47176" x2="76125" y2="59389"/>
                        <a14:foregroundMark x1="76125" y1="59389" x2="75500" y2="58931"/>
                        <a14:foregroundMark x1="60250" y1="60000" x2="60250" y2="60000"/>
                        <a14:foregroundMark x1="60250" y1="59542" x2="60250" y2="59542"/>
                        <a14:foregroundMark x1="62375" y1="56336" x2="62375" y2="56336"/>
                        <a14:foregroundMark x1="60500" y1="54351" x2="60500" y2="54351"/>
                        <a14:foregroundMark x1="60500" y1="54656" x2="60500" y2="54656"/>
                        <a14:foregroundMark x1="60500" y1="53282" x2="60125" y2="57405"/>
                        <a14:foregroundMark x1="59000" y1="54198" x2="60125" y2="54656"/>
                        <a14:foregroundMark x1="60250" y1="52672" x2="59750" y2="47939"/>
                        <a14:foregroundMark x1="59625" y1="46565" x2="57500" y2="67481"/>
                        <a14:foregroundMark x1="57500" y1="67481" x2="56375" y2="69008"/>
                        <a14:foregroundMark x1="59750" y1="81221" x2="60250" y2="83053"/>
                        <a14:foregroundMark x1="80500" y1="36336" x2="80500" y2="36336"/>
                        <a14:foregroundMark x1="77875" y1="30840" x2="80000" y2="27634"/>
                        <a14:foregroundMark x1="80000" y1="27328" x2="80000" y2="27328"/>
                        <a14:foregroundMark x1="69750" y1="23053" x2="69750" y2="23053"/>
                        <a14:foregroundMark x1="69625" y1="24427" x2="70000" y2="24580"/>
                        <a14:foregroundMark x1="86875" y1="41679" x2="86875" y2="41679"/>
                        <a14:foregroundMark x1="86875" y1="41985" x2="87375" y2="42443"/>
                        <a14:foregroundMark x1="90125" y1="55878" x2="89875" y2="56489"/>
                        <a14:foregroundMark x1="88750" y1="57405" x2="88750" y2="57405"/>
                        <a14:foregroundMark x1="88000" y1="57405" x2="88000" y2="57405"/>
                        <a14:foregroundMark x1="81250" y1="70992" x2="81250" y2="70992"/>
                        <a14:foregroundMark x1="81375" y1="71145" x2="81375" y2="71145"/>
                        <a14:foregroundMark x1="81625" y1="71145" x2="81625" y2="71145"/>
                        <a14:foregroundMark x1="63875" y1="85649" x2="63875" y2="85649"/>
                        <a14:foregroundMark x1="64000" y1="85802" x2="64625" y2="86565"/>
                        <a14:foregroundMark x1="65500" y1="14198" x2="65500" y2="14198"/>
                        <a14:foregroundMark x1="66000" y1="9924" x2="66000" y2="9924"/>
                        <a14:foregroundMark x1="65375" y1="9008" x2="65375" y2="9008"/>
                        <a14:foregroundMark x1="64625" y1="8244" x2="60125" y2="7176"/>
                        <a14:foregroundMark x1="59875" y1="7176" x2="59875" y2="7176"/>
                        <a14:foregroundMark x1="58000" y1="8244" x2="57000" y2="9466"/>
                        <a14:foregroundMark x1="54500" y1="11603" x2="54500" y2="11603"/>
                        <a14:foregroundMark x1="45250" y1="11450" x2="45250" y2="11450"/>
                        <a14:foregroundMark x1="40625" y1="7023" x2="39250" y2="7023"/>
                        <a14:foregroundMark x1="33875" y1="9771" x2="32375" y2="12519"/>
                        <a14:foregroundMark x1="32375" y1="12519" x2="33625" y2="11603"/>
                        <a14:foregroundMark x1="35750" y1="7939" x2="35750" y2="7939"/>
                        <a14:foregroundMark x1="33875" y1="8550" x2="38875" y2="7023"/>
                        <a14:foregroundMark x1="8625" y1="33893" x2="8625" y2="33893"/>
                        <a14:foregroundMark x1="9000" y1="67023" x2="9000" y2="67023"/>
                        <a14:foregroundMark x1="56125" y1="8550" x2="56125" y2="8550"/>
                        <a14:foregroundMark x1="52625" y1="10076" x2="53500" y2="10076"/>
                        <a14:foregroundMark x1="53875" y1="9008" x2="55750" y2="7481"/>
                        <a14:foregroundMark x1="58250" y1="5649" x2="61500" y2="6412"/>
                        <a14:foregroundMark x1="61625" y1="6870" x2="61625" y2="6870"/>
                        <a14:foregroundMark x1="57125" y1="5191" x2="53375" y2="10229"/>
                        <a14:foregroundMark x1="45625" y1="7786" x2="36375" y2="9924"/>
                        <a14:foregroundMark x1="36375" y1="9924" x2="36500" y2="9008"/>
                        <a14:foregroundMark x1="74125" y1="58168" x2="73750" y2="61527"/>
                        <a14:foregroundMark x1="73750" y1="61527" x2="73750" y2="61527"/>
                        <a14:foregroundMark x1="72125" y1="75725" x2="73125" y2="74656"/>
                        <a14:foregroundMark x1="78875" y1="72519" x2="78875" y2="72519"/>
                        <a14:foregroundMark x1="79125" y1="72519" x2="79125" y2="72519"/>
                        <a14:foregroundMark x1="79500" y1="72061" x2="80000" y2="71908"/>
                        <a14:foregroundMark x1="80375" y1="70992" x2="80375" y2="70382"/>
                        <a14:foregroundMark x1="80375" y1="69771" x2="80375" y2="69771"/>
                        <a14:foregroundMark x1="68500" y1="77099" x2="69625" y2="77099"/>
                        <a14:foregroundMark x1="69875" y1="76641" x2="69875" y2="766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80023" y="5374444"/>
            <a:ext cx="1811977" cy="1483556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C8E333FA-979B-4293-A7B8-82845B91D4B6}"/>
              </a:ext>
            </a:extLst>
          </p:cNvPr>
          <p:cNvSpPr txBox="1"/>
          <p:nvPr/>
        </p:nvSpPr>
        <p:spPr>
          <a:xfrm>
            <a:off x="933450" y="986869"/>
            <a:ext cx="110351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vi-VN" sz="36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II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.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Sự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thay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đổi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của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nhiệt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độ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không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khí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trên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bề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mặt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Trái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Đất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theo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vĩ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độ</a:t>
            </a:r>
            <a:r>
              <a:rPr lang="en-US" sz="3200" dirty="0">
                <a:solidFill>
                  <a:srgbClr val="FF0000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489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F0989E3-F319-446C-AA71-23EA821D1E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084" t="39044" b="2261"/>
          <a:stretch/>
        </p:blipFill>
        <p:spPr>
          <a:xfrm>
            <a:off x="1705164" y="1178537"/>
            <a:ext cx="2808218" cy="207872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5E546C7-2D92-4A9C-9CA8-4B284C641AF7}"/>
              </a:ext>
            </a:extLst>
          </p:cNvPr>
          <p:cNvSpPr txBox="1"/>
          <p:nvPr/>
        </p:nvSpPr>
        <p:spPr>
          <a:xfrm>
            <a:off x="1808046" y="241240"/>
            <a:ext cx="91355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7 IcielBaliho Script" pitchFamily="2" charset="0"/>
                <a:ea typeface="Times New Roman" panose="02020603050405020304" pitchFamily="18" charset="0"/>
              </a:rPr>
              <a:t>Tại sao vào mùa hạ chúng ta lại có nhu cầu đi du lịch biển?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7 IcielBaliho Script" pitchFamily="2" charset="0"/>
            </a:endParaRPr>
          </a:p>
        </p:txBody>
      </p:sp>
      <p:pic>
        <p:nvPicPr>
          <p:cNvPr id="26" name="Picture 14" descr="Kết quả hình ảnh cho icon mũi tên">
            <a:extLst>
              <a:ext uri="{FF2B5EF4-FFF2-40B4-BE49-F238E27FC236}">
                <a16:creationId xmlns:a16="http://schemas.microsoft.com/office/drawing/2014/main" id="{BA3CE3A0-0C1A-41DB-8E9B-9CD747DF3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16561">
            <a:off x="5372977" y="2944037"/>
            <a:ext cx="2005657" cy="973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F0571C12-557F-43C1-BA44-51DC80C10CA4}"/>
              </a:ext>
            </a:extLst>
          </p:cNvPr>
          <p:cNvSpPr txBox="1"/>
          <p:nvPr/>
        </p:nvSpPr>
        <p:spPr>
          <a:xfrm>
            <a:off x="4994138" y="1656888"/>
            <a:ext cx="4648200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#9Slide05 Claudia" pitchFamily="2" charset="0"/>
                <a:ea typeface="Times New Roman" panose="02020603050405020304" pitchFamily="18" charset="0"/>
              </a:rPr>
              <a:t>Nhiệt độ không khí phụ thuộc vào sự tỏa nhiệt của mặt đất và mặt nước 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#9Slide05 Claudia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F7971C-3C0F-4A5D-8C42-BE3244063B50}"/>
              </a:ext>
            </a:extLst>
          </p:cNvPr>
          <p:cNvSpPr txBox="1"/>
          <p:nvPr/>
        </p:nvSpPr>
        <p:spPr>
          <a:xfrm>
            <a:off x="3361283" y="4370115"/>
            <a:ext cx="40607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Claudia" pitchFamily="2" charset="0"/>
                <a:ea typeface="Times New Roman" panose="02020603050405020304" pitchFamily="18" charset="0"/>
              </a:rPr>
              <a:t>Mùa hạ trên đất liền nóng hơn vùng ven biển do hấp thu nhiệt nhanh hơn. 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#9Slide05 Claudia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6687A63-7ED7-4757-B088-D8401CF1DF33}"/>
              </a:ext>
            </a:extLst>
          </p:cNvPr>
          <p:cNvSpPr txBox="1"/>
          <p:nvPr/>
        </p:nvSpPr>
        <p:spPr>
          <a:xfrm>
            <a:off x="7924800" y="4432094"/>
            <a:ext cx="37866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Claudia" pitchFamily="2" charset="0"/>
                <a:ea typeface="Times New Roman" panose="02020603050405020304" pitchFamily="18" charset="0"/>
              </a:rPr>
              <a:t>Mùa đông trên đất liền lạnh hơn vùng ven biển do tỏa nhiệt nhanh hơn.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#9Slide05 Claudia" pitchFamily="2" charset="0"/>
            </a:endParaRPr>
          </a:p>
        </p:txBody>
      </p:sp>
      <p:pic>
        <p:nvPicPr>
          <p:cNvPr id="1026" name="Picture 2" descr="Engaging youth in climate action! | UNICEF Nepal">
            <a:extLst>
              <a:ext uri="{FF2B5EF4-FFF2-40B4-BE49-F238E27FC236}">
                <a16:creationId xmlns:a16="http://schemas.microsoft.com/office/drawing/2014/main" id="{8BB6E01B-4D61-4E02-B6D6-E347B36D14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236" y="3746251"/>
            <a:ext cx="2078724" cy="2078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4" descr="Kết quả hình ảnh cho icon mũi tên">
            <a:extLst>
              <a:ext uri="{FF2B5EF4-FFF2-40B4-BE49-F238E27FC236}">
                <a16:creationId xmlns:a16="http://schemas.microsoft.com/office/drawing/2014/main" id="{8808DECD-3991-470E-BACB-308FD4315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25423" y="2726277"/>
            <a:ext cx="1342551" cy="152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83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 animBg="1"/>
      <p:bldP spid="28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317850F6-3695-43EA-9597-3EABB639E0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9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3DFC2781-B89E-4184-9AF3-9E1DA0EA79CA}"/>
              </a:ext>
            </a:extLst>
          </p:cNvPr>
          <p:cNvGrpSpPr/>
          <p:nvPr/>
        </p:nvGrpSpPr>
        <p:grpSpPr>
          <a:xfrm>
            <a:off x="6477000" y="2057400"/>
            <a:ext cx="5334000" cy="3657600"/>
            <a:chOff x="539626" y="2797508"/>
            <a:chExt cx="4921999" cy="2749024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34936E7-D6D5-4B13-B2BB-209753FADFA7}"/>
                </a:ext>
              </a:extLst>
            </p:cNvPr>
            <p:cNvGrpSpPr/>
            <p:nvPr/>
          </p:nvGrpSpPr>
          <p:grpSpPr>
            <a:xfrm>
              <a:off x="539626" y="2797508"/>
              <a:ext cx="4921999" cy="2749024"/>
              <a:chOff x="748882" y="1139806"/>
              <a:chExt cx="4921999" cy="2749024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C802DE92-0198-4684-BC4B-B4A6B60CE43F}"/>
                  </a:ext>
                </a:extLst>
              </p:cNvPr>
              <p:cNvGrpSpPr/>
              <p:nvPr/>
            </p:nvGrpSpPr>
            <p:grpSpPr>
              <a:xfrm>
                <a:off x="748882" y="1139806"/>
                <a:ext cx="4910634" cy="2734972"/>
                <a:chOff x="3945874" y="3050902"/>
                <a:chExt cx="4910634" cy="2475191"/>
              </a:xfrm>
            </p:grpSpPr>
            <p:pic>
              <p:nvPicPr>
                <p:cNvPr id="7" name="Picture 6">
                  <a:extLst>
                    <a:ext uri="{FF2B5EF4-FFF2-40B4-BE49-F238E27FC236}">
                      <a16:creationId xmlns:a16="http://schemas.microsoft.com/office/drawing/2014/main" id="{E38B100F-2BCC-4CE2-B223-1D15CEBF157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21961" y="3050902"/>
                  <a:ext cx="4834547" cy="2475191"/>
                </a:xfrm>
                <a:prstGeom prst="rect">
                  <a:avLst/>
                </a:prstGeom>
              </p:spPr>
            </p:pic>
            <p:pic>
              <p:nvPicPr>
                <p:cNvPr id="2050" name="Picture 2" descr="Mẹo đơn giản để thành người sành rượu vang">
                  <a:extLst>
                    <a:ext uri="{FF2B5EF4-FFF2-40B4-BE49-F238E27FC236}">
                      <a16:creationId xmlns:a16="http://schemas.microsoft.com/office/drawing/2014/main" id="{87365F0E-4A9D-4400-B2D5-21E62B889596}"/>
                    </a:ext>
                  </a:extLst>
                </p:cNvPr>
                <p:cNvPicPr>
                  <a:picLocks noChangeAspect="1" noChangeArrowheads="1" noCrop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45874" y="3582826"/>
                  <a:ext cx="1299113" cy="99306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A9923CA-FA60-4EED-B660-39DA8BF6C35F}"/>
                  </a:ext>
                </a:extLst>
              </p:cNvPr>
              <p:cNvSpPr/>
              <p:nvPr/>
            </p:nvSpPr>
            <p:spPr>
              <a:xfrm>
                <a:off x="836334" y="1304656"/>
                <a:ext cx="4834547" cy="2584174"/>
              </a:xfrm>
              <a:prstGeom prst="rect">
                <a:avLst/>
              </a:prstGeom>
              <a:noFill/>
              <a:ln w="285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BEE67C7-DE01-4FBD-93B8-7301EAB39694}"/>
                </a:ext>
              </a:extLst>
            </p:cNvPr>
            <p:cNvSpPr txBox="1"/>
            <p:nvPr/>
          </p:nvSpPr>
          <p:spPr>
            <a:xfrm>
              <a:off x="694621" y="3050976"/>
              <a:ext cx="38376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Cứ lên cao 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100m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nhiệt độ giảm 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0,6</a:t>
              </a:r>
              <a:r>
                <a:rPr kumimoji="0" lang="en-US" sz="1800" b="1" i="0" u="none" strike="noStrike" kern="1200" cap="none" spc="0" normalizeH="0" baseline="3000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</a:t>
              </a:r>
            </a:p>
          </p:txBody>
        </p:sp>
      </p:grpSp>
      <p:pic>
        <p:nvPicPr>
          <p:cNvPr id="2" name="Hình ảnh 1">
            <a:extLst>
              <a:ext uri="{FF2B5EF4-FFF2-40B4-BE49-F238E27FC236}">
                <a16:creationId xmlns:a16="http://schemas.microsoft.com/office/drawing/2014/main" id="{DC35D458-8A56-4A83-9BBF-CB563E93BD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338" y="2169196"/>
            <a:ext cx="6053287" cy="3783304"/>
          </a:xfrm>
          <a:prstGeom prst="rect">
            <a:avLst/>
          </a:prstGeom>
        </p:spPr>
      </p:pic>
      <p:sp>
        <p:nvSpPr>
          <p:cNvPr id="46" name="TextBox 47">
            <a:extLst>
              <a:ext uri="{FF2B5EF4-FFF2-40B4-BE49-F238E27FC236}">
                <a16:creationId xmlns:a16="http://schemas.microsoft.com/office/drawing/2014/main" id="{59B6C1BB-E54B-47AC-8632-1A2CA95BA71C}"/>
              </a:ext>
            </a:extLst>
          </p:cNvPr>
          <p:cNvSpPr txBox="1"/>
          <p:nvPr/>
        </p:nvSpPr>
        <p:spPr>
          <a:xfrm>
            <a:off x="2492982" y="927882"/>
            <a:ext cx="93758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7 IcielBaliho Script" pitchFamily="2" charset="0"/>
              </a:rPr>
              <a:t>Càng lên cao nhiệt độ không khí càng giảm.</a:t>
            </a:r>
          </a:p>
        </p:txBody>
      </p:sp>
    </p:spTree>
    <p:extLst>
      <p:ext uri="{BB962C8B-B14F-4D97-AF65-F5344CB8AC3E}">
        <p14:creationId xmlns:p14="http://schemas.microsoft.com/office/powerpoint/2010/main" val="315747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A83E688-50CB-9C83-DAF6-C6526CBB5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36B52B9-EC40-338B-5BC5-0C94431C591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FFC200"/>
          </a:solidFill>
        </p:spPr>
        <p:txBody>
          <a:bodyPr wrap="square" lIns="0" tIns="0" rIns="0" bIns="0" rtlCol="0"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ình chữ nhật 4">
            <a:extLst>
              <a:ext uri="{FF2B5EF4-FFF2-40B4-BE49-F238E27FC236}">
                <a16:creationId xmlns:a16="http://schemas.microsoft.com/office/drawing/2014/main" id="{B143E2FB-E9C0-A630-1C11-5E5BF638287D}"/>
              </a:ext>
            </a:extLst>
          </p:cNvPr>
          <p:cNvSpPr/>
          <p:nvPr/>
        </p:nvSpPr>
        <p:spPr>
          <a:xfrm>
            <a:off x="419100" y="228600"/>
            <a:ext cx="11353800" cy="640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4BC47983-5003-F101-8AD9-4CE28C0DF904}"/>
              </a:ext>
            </a:extLst>
          </p:cNvPr>
          <p:cNvSpPr txBox="1">
            <a:spLocks/>
          </p:cNvSpPr>
          <p:nvPr/>
        </p:nvSpPr>
        <p:spPr>
          <a:xfrm>
            <a:off x="762000" y="303024"/>
            <a:ext cx="9224645" cy="1030624"/>
          </a:xfrm>
          <a:prstGeom prst="rect">
            <a:avLst/>
          </a:prstGeom>
        </p:spPr>
        <p:txBody>
          <a:bodyPr vert="horz" wrap="square" lIns="0" tIns="110067" rIns="0" bIns="0" rtlCol="0">
            <a:spAutoFit/>
          </a:bodyPr>
          <a:lstStyle>
            <a:lvl1pPr>
              <a:defRPr sz="8500" b="0" i="0">
                <a:solidFill>
                  <a:srgbClr val="152969"/>
                </a:solidFill>
                <a:latin typeface="Arimo"/>
                <a:ea typeface="+mj-ea"/>
                <a:cs typeface="Arimo"/>
              </a:defRPr>
            </a:lvl1pPr>
          </a:lstStyle>
          <a:p>
            <a:pPr marL="8467" marR="3387" lvl="0" indent="0" algn="l" defTabSz="609630" rtl="0" eaLnBrk="1" fontAlgn="auto" latinLnBrk="0" hangingPunct="1">
              <a:lnSpc>
                <a:spcPts val="7000"/>
              </a:lnSpc>
              <a:spcBef>
                <a:spcPts val="86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kumimoji="0" lang="en-US" sz="64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VN-Billo" panose="00000400000000000000" pitchFamily="2" charset="0"/>
                <a:ea typeface="+mj-ea"/>
                <a:cs typeface="Noto Sans"/>
              </a:rPr>
              <a:t> TẬP</a:t>
            </a: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D1E3B5CB-540D-0266-E6DF-4305BA2F2D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422292"/>
            <a:ext cx="8309019" cy="2868782"/>
          </a:xfrm>
          <a:prstGeom prst="rect">
            <a:avLst/>
          </a:prstGeom>
        </p:spPr>
      </p:pic>
      <p:sp>
        <p:nvSpPr>
          <p:cNvPr id="12" name="Up Arrow Callout 5">
            <a:extLst>
              <a:ext uri="{FF2B5EF4-FFF2-40B4-BE49-F238E27FC236}">
                <a16:creationId xmlns:a16="http://schemas.microsoft.com/office/drawing/2014/main" id="{4B3AD25F-EDA4-1F6E-E3A7-39D2A6558AF8}"/>
              </a:ext>
            </a:extLst>
          </p:cNvPr>
          <p:cNvSpPr/>
          <p:nvPr/>
        </p:nvSpPr>
        <p:spPr>
          <a:xfrm>
            <a:off x="3886200" y="4707854"/>
            <a:ext cx="5486400" cy="1600200"/>
          </a:xfrm>
          <a:prstGeom prst="roundRect">
            <a:avLst/>
          </a:prstGeom>
          <a:solidFill>
            <a:sysClr val="window" lastClr="FFFFFF"/>
          </a:solidFill>
          <a:ln w="28575" cap="flat" cmpd="sng" algn="ctr">
            <a:solidFill>
              <a:srgbClr val="0000FF"/>
            </a:solidFill>
            <a:prstDash val="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Nhiệt độ trung bình 22</a:t>
            </a:r>
            <a:r>
              <a:rPr kumimoji="0" lang="en-US" sz="2800" b="0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Cao nhất 27</a:t>
            </a:r>
            <a:r>
              <a:rPr kumimoji="0" lang="en-US" sz="2800" b="0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C, thấp nhất 19</a:t>
            </a:r>
            <a:r>
              <a:rPr kumimoji="0" lang="en-US" sz="2800" b="0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Chênh lệch: 8</a:t>
            </a:r>
            <a:r>
              <a:rPr kumimoji="0" lang="en-US" sz="2800" b="0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Mũi tên: Phải 5">
            <a:extLst>
              <a:ext uri="{FF2B5EF4-FFF2-40B4-BE49-F238E27FC236}">
                <a16:creationId xmlns:a16="http://schemas.microsoft.com/office/drawing/2014/main" id="{32C59067-A7AC-BEB1-68F9-C9CF172F4FC4}"/>
              </a:ext>
            </a:extLst>
          </p:cNvPr>
          <p:cNvSpPr/>
          <p:nvPr/>
        </p:nvSpPr>
        <p:spPr>
          <a:xfrm>
            <a:off x="2533650" y="5035990"/>
            <a:ext cx="1143000" cy="943927"/>
          </a:xfrm>
          <a:prstGeom prst="right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28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20" name="Rectangle 16"/>
          <p:cNvSpPr>
            <a:spLocks noChangeArrowheads="1"/>
          </p:cNvSpPr>
          <p:nvPr/>
        </p:nvSpPr>
        <p:spPr bwMode="auto">
          <a:xfrm>
            <a:off x="3354215" y="637058"/>
            <a:ext cx="5036592" cy="954297"/>
          </a:xfrm>
          <a:prstGeom prst="rect">
            <a:avLst/>
          </a:prstGeom>
          <a:solidFill>
            <a:srgbClr val="FF0066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HƯỚNG DẪN VỀ NHÀ</a:t>
            </a:r>
          </a:p>
        </p:txBody>
      </p:sp>
      <p:sp>
        <p:nvSpPr>
          <p:cNvPr id="98330" name="Text Box 26"/>
          <p:cNvSpPr txBox="1">
            <a:spLocks noChangeArrowheads="1"/>
          </p:cNvSpPr>
          <p:nvPr/>
        </p:nvSpPr>
        <p:spPr bwMode="auto">
          <a:xfrm>
            <a:off x="914400" y="2126485"/>
            <a:ext cx="119495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tập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trả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lời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cuối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bài</a:t>
            </a:r>
            <a:endParaRPr kumimoji="0" lang="en-US" altLang="vi-VN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#9Slide05 Fourth Medium" panose="00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8331" name="Text Box 27"/>
          <p:cNvSpPr txBox="1">
            <a:spLocks noChangeArrowheads="1"/>
          </p:cNvSpPr>
          <p:nvPr/>
        </p:nvSpPr>
        <p:spPr bwMode="auto">
          <a:xfrm>
            <a:off x="914400" y="2934293"/>
            <a:ext cx="91756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en-US" altLang="vi-VN" sz="28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Xem </a:t>
            </a:r>
            <a:r>
              <a:rPr kumimoji="0" lang="en-US" altLang="vi-VN" sz="28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altLang="vi-VN" sz="28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altLang="vi-VN" sz="28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altLang="vi-VN" sz="28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đã</a:t>
            </a:r>
            <a:r>
              <a:rPr kumimoji="0" lang="en-US" altLang="vi-VN" sz="28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altLang="vi-VN" sz="28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altLang="vi-VN" sz="28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hôm</a:t>
            </a:r>
            <a:r>
              <a:rPr kumimoji="0" lang="en-US" altLang="vi-VN" sz="28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altLang="vi-VN" sz="28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ôn</a:t>
            </a:r>
            <a:r>
              <a:rPr kumimoji="0" lang="en-US" altLang="vi-VN" sz="28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tập</a:t>
            </a:r>
            <a:r>
              <a:rPr kumimoji="0" lang="en-US" altLang="vi-VN" sz="28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Fourth Medium" panose="00000600000000000000" pitchFamily="2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altLang="vi-VN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#9Slide05 Fourth Medium" panose="00000600000000000000" pitchFamily="2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237" y="2888336"/>
            <a:ext cx="3042129" cy="304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89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98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83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8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8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20" grpId="0" animBg="1"/>
      <p:bldP spid="98330" grpId="0"/>
      <p:bldP spid="983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492822D2-33B6-4334-A40D-1BFE72EEDA1D}"/>
              </a:ext>
            </a:extLst>
          </p:cNvPr>
          <p:cNvSpPr/>
          <p:nvPr/>
        </p:nvSpPr>
        <p:spPr>
          <a:xfrm rot="18746038">
            <a:off x="9584977" y="5639981"/>
            <a:ext cx="734697" cy="692798"/>
          </a:xfrm>
          <a:prstGeom prst="roundRect">
            <a:avLst/>
          </a:prstGeom>
          <a:solidFill>
            <a:srgbClr val="FF006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Hình chữ nhật: Góc Tròn 3">
            <a:extLst>
              <a:ext uri="{FF2B5EF4-FFF2-40B4-BE49-F238E27FC236}">
                <a16:creationId xmlns:a16="http://schemas.microsoft.com/office/drawing/2014/main" id="{04AE44C8-94DC-464E-A280-954B7DC50CA2}"/>
              </a:ext>
            </a:extLst>
          </p:cNvPr>
          <p:cNvSpPr/>
          <p:nvPr/>
        </p:nvSpPr>
        <p:spPr>
          <a:xfrm rot="19658240">
            <a:off x="11113399" y="5717423"/>
            <a:ext cx="1242803" cy="1214356"/>
          </a:xfrm>
          <a:prstGeom prst="roundRect">
            <a:avLst/>
          </a:prstGeom>
          <a:solidFill>
            <a:srgbClr val="FF006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0928955E-74C6-426F-9DAC-C990A5AC3708}"/>
              </a:ext>
            </a:extLst>
          </p:cNvPr>
          <p:cNvSpPr/>
          <p:nvPr/>
        </p:nvSpPr>
        <p:spPr>
          <a:xfrm rot="3097636">
            <a:off x="11247136" y="272142"/>
            <a:ext cx="595194" cy="598969"/>
          </a:xfrm>
          <a:prstGeom prst="roundRect">
            <a:avLst/>
          </a:prstGeom>
          <a:solidFill>
            <a:srgbClr val="FF006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id="{EF437208-0545-476B-9AD4-A8DAE32777C2}"/>
              </a:ext>
            </a:extLst>
          </p:cNvPr>
          <p:cNvSpPr/>
          <p:nvPr/>
        </p:nvSpPr>
        <p:spPr>
          <a:xfrm>
            <a:off x="1493437" y="457467"/>
            <a:ext cx="5090325" cy="685799"/>
          </a:xfrm>
          <a:prstGeom prst="rect">
            <a:avLst/>
          </a:prstGeom>
          <a:solidFill>
            <a:srgbClr val="FF00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5820F8B7-D44D-4A37-BA24-A9267EA3262F}"/>
              </a:ext>
            </a:extLst>
          </p:cNvPr>
          <p:cNvSpPr txBox="1"/>
          <p:nvPr/>
        </p:nvSpPr>
        <p:spPr>
          <a:xfrm>
            <a:off x="1295400" y="588148"/>
            <a:ext cx="5486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Đây là yếu tố nào của thời tiết?</a:t>
            </a: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AC832CEA-BDF5-4EA9-9683-5B226C301B2D}"/>
              </a:ext>
            </a:extLst>
          </p:cNvPr>
          <p:cNvSpPr txBox="1"/>
          <p:nvPr/>
        </p:nvSpPr>
        <p:spPr>
          <a:xfrm>
            <a:off x="7964736" y="3467857"/>
            <a:ext cx="69643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1 Tieu de ngan" panose="00000700000000000000" pitchFamily="2" charset="0"/>
                <a:ea typeface="+mn-ea"/>
                <a:cs typeface="+mn-cs"/>
              </a:rPr>
              <a:t>Nhiệt độ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Kiểu 3D 10" descr="Rainbow heart">
                <a:extLst>
                  <a:ext uri="{FF2B5EF4-FFF2-40B4-BE49-F238E27FC236}">
                    <a16:creationId xmlns:a16="http://schemas.microsoft.com/office/drawing/2014/main" id="{65C83969-B6FA-4513-AEA6-4D00F9DAD98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292404" y="849758"/>
              <a:ext cx="2406159" cy="2273012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406159" cy="2273012"/>
                    </a:xfrm>
                    <a:prstGeom prst="rect">
                      <a:avLst/>
                    </a:prstGeom>
                  </am3d:spPr>
                  <am3d:camera>
                    <am3d:pos x="0" y="0" z="664456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5022928" d="1000000"/>
                    <am3d:preTrans dx="0" dy="-16175479" dz="1"/>
                    <am3d:scale>
                      <am3d:sx n="1000000" d="1000000"/>
                      <am3d:sy n="1000000" d="1000000"/>
                      <am3d:sz n="1000000" d="1000000"/>
                    </am3d:scale>
                    <am3d:rot ax="279504" ay="1849211" az="14342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35093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Kiểu 3D 10" descr="Rainbow heart">
                <a:extLst>
                  <a:ext uri="{FF2B5EF4-FFF2-40B4-BE49-F238E27FC236}">
                    <a16:creationId xmlns:a16="http://schemas.microsoft.com/office/drawing/2014/main" id="{65C83969-B6FA-4513-AEA6-4D00F9DAD98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92404" y="849758"/>
                <a:ext cx="2406159" cy="2273012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Picture 2" descr="Điều gì xảy ra nếu Trái Đất ngừng quay? - multilifevn - Trang tin tức tổng  hợp truyến hàng đầu Việt nam">
            <a:extLst>
              <a:ext uri="{FF2B5EF4-FFF2-40B4-BE49-F238E27FC236}">
                <a16:creationId xmlns:a16="http://schemas.microsoft.com/office/drawing/2014/main" id="{9E4F5F77-4370-4005-AFAC-53C3F3B7AFA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89" y="1440480"/>
            <a:ext cx="6587952" cy="465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2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ình chữ nhật 7">
            <a:extLst>
              <a:ext uri="{FF2B5EF4-FFF2-40B4-BE49-F238E27FC236}">
                <a16:creationId xmlns:a16="http://schemas.microsoft.com/office/drawing/2014/main" id="{D11A15C5-C92E-4971-9ED1-AFD60CEA36A8}"/>
              </a:ext>
            </a:extLst>
          </p:cNvPr>
          <p:cNvSpPr/>
          <p:nvPr/>
        </p:nvSpPr>
        <p:spPr>
          <a:xfrm>
            <a:off x="7635221" y="4699637"/>
            <a:ext cx="4114800" cy="1363978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rgbClr val="0000FF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41C03C13-29BE-40F0-9FEE-C09C467ECCD0}"/>
              </a:ext>
            </a:extLst>
          </p:cNvPr>
          <p:cNvSpPr txBox="1"/>
          <p:nvPr/>
        </p:nvSpPr>
        <p:spPr>
          <a:xfrm>
            <a:off x="7385430" y="4885138"/>
            <a:ext cx="46143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2800">
                <a:solidFill>
                  <a:schemeClr val="bg1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Điều em quan tâm trước mỗi chuyến đi chơi?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E0C74051-325F-462C-92E5-86E72AEEB0F2}"/>
              </a:ext>
            </a:extLst>
          </p:cNvPr>
          <p:cNvSpPr txBox="1"/>
          <p:nvPr/>
        </p:nvSpPr>
        <p:spPr>
          <a:xfrm>
            <a:off x="7948565" y="722456"/>
            <a:ext cx="4051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6000">
                <a:solidFill>
                  <a:srgbClr val="FF0066"/>
                </a:solidFill>
                <a:latin typeface="#9Slide01 Tieu de ngan" panose="00000700000000000000" pitchFamily="2" charset="0"/>
              </a:rPr>
              <a:t>Thời tiết</a:t>
            </a:r>
            <a:endParaRPr lang="en-US" sz="6000">
              <a:solidFill>
                <a:srgbClr val="FF0066"/>
              </a:solidFill>
              <a:latin typeface="#9Slide01 Tieu de ngan" panose="00000700000000000000" pitchFamily="2" charset="0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Kiểu 3D 10" descr="Rainbow heart">
                <a:extLst>
                  <a:ext uri="{FF2B5EF4-FFF2-40B4-BE49-F238E27FC236}">
                    <a16:creationId xmlns:a16="http://schemas.microsoft.com/office/drawing/2014/main" id="{078E9EF2-2633-4B72-8B94-EE2ABBE60E9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97895618"/>
                  </p:ext>
                </p:extLst>
              </p:nvPr>
            </p:nvGraphicFramePr>
            <p:xfrm>
              <a:off x="8696003" y="2412832"/>
              <a:ext cx="1975401" cy="1804452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975401" cy="1804452"/>
                    </a:xfrm>
                    <a:prstGeom prst="rect">
                      <a:avLst/>
                    </a:prstGeom>
                  </am3d:spPr>
                  <am3d:camera>
                    <am3d:pos x="0" y="0" z="664456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5022928" d="1000000"/>
                    <am3d:preTrans dx="0" dy="-16175479" dz="1"/>
                    <am3d:scale>
                      <am3d:sx n="1000000" d="1000000"/>
                      <am3d:sy n="1000000" d="1000000"/>
                      <am3d:sz n="1000000" d="1000000"/>
                    </am3d:scale>
                    <am3d:rot ax="-10446151" ay="967383" az="-10701408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83014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Kiểu 3D 10" descr="Rainbow heart">
                <a:extLst>
                  <a:ext uri="{FF2B5EF4-FFF2-40B4-BE49-F238E27FC236}">
                    <a16:creationId xmlns:a16="http://schemas.microsoft.com/office/drawing/2014/main" id="{078E9EF2-2633-4B72-8B94-EE2ABBE60E9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96003" y="2412832"/>
                <a:ext cx="1975401" cy="1804452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Hình ảnh 1">
            <a:extLst>
              <a:ext uri="{FF2B5EF4-FFF2-40B4-BE49-F238E27FC236}">
                <a16:creationId xmlns:a16="http://schemas.microsoft.com/office/drawing/2014/main" id="{66BDB089-D2AB-4774-9DCC-DADB47A6DA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824" y="794385"/>
            <a:ext cx="6993024" cy="526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78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492822D2-33B6-4334-A40D-1BFE72EEDA1D}"/>
              </a:ext>
            </a:extLst>
          </p:cNvPr>
          <p:cNvSpPr/>
          <p:nvPr/>
        </p:nvSpPr>
        <p:spPr>
          <a:xfrm rot="18746038">
            <a:off x="9280179" y="5637563"/>
            <a:ext cx="734697" cy="692798"/>
          </a:xfrm>
          <a:prstGeom prst="roundRect">
            <a:avLst/>
          </a:prstGeom>
          <a:solidFill>
            <a:srgbClr val="FF006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Hình chữ nhật: Góc Tròn 3">
            <a:extLst>
              <a:ext uri="{FF2B5EF4-FFF2-40B4-BE49-F238E27FC236}">
                <a16:creationId xmlns:a16="http://schemas.microsoft.com/office/drawing/2014/main" id="{04AE44C8-94DC-464E-A280-954B7DC50CA2}"/>
              </a:ext>
            </a:extLst>
          </p:cNvPr>
          <p:cNvSpPr/>
          <p:nvPr/>
        </p:nvSpPr>
        <p:spPr>
          <a:xfrm rot="19658240">
            <a:off x="11038516" y="5717421"/>
            <a:ext cx="1242803" cy="1214356"/>
          </a:xfrm>
          <a:prstGeom prst="roundRect">
            <a:avLst/>
          </a:prstGeom>
          <a:solidFill>
            <a:srgbClr val="FF006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0928955E-74C6-426F-9DAC-C990A5AC3708}"/>
              </a:ext>
            </a:extLst>
          </p:cNvPr>
          <p:cNvSpPr/>
          <p:nvPr/>
        </p:nvSpPr>
        <p:spPr>
          <a:xfrm rot="3097636">
            <a:off x="11247136" y="272142"/>
            <a:ext cx="595194" cy="598969"/>
          </a:xfrm>
          <a:prstGeom prst="roundRect">
            <a:avLst/>
          </a:prstGeom>
          <a:solidFill>
            <a:srgbClr val="FF006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id="{EF437208-0545-476B-9AD4-A8DAE32777C2}"/>
              </a:ext>
            </a:extLst>
          </p:cNvPr>
          <p:cNvSpPr/>
          <p:nvPr/>
        </p:nvSpPr>
        <p:spPr>
          <a:xfrm>
            <a:off x="1691474" y="457467"/>
            <a:ext cx="5090325" cy="685799"/>
          </a:xfrm>
          <a:prstGeom prst="rect">
            <a:avLst/>
          </a:prstGeom>
          <a:solidFill>
            <a:srgbClr val="FF0066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#9Slide03 Arima Madurai Black" panose="00000A00000000000000" pitchFamily="2" charset="0"/>
              <a:ea typeface="+mn-ea"/>
              <a:cs typeface="#9Slide03 Arima Madurai Black" panose="00000A00000000000000" pitchFamily="2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5820F8B7-D44D-4A37-BA24-A9267EA3262F}"/>
              </a:ext>
            </a:extLst>
          </p:cNvPr>
          <p:cNvSpPr txBox="1"/>
          <p:nvPr/>
        </p:nvSpPr>
        <p:spPr>
          <a:xfrm>
            <a:off x="1493437" y="620046"/>
            <a:ext cx="5486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3 Arima Madurai Black" panose="00000A00000000000000" pitchFamily="2" charset="0"/>
                <a:ea typeface="+mn-ea"/>
                <a:cs typeface="#9Slide03 Arima Madurai Black" panose="00000A00000000000000" pitchFamily="2" charset="0"/>
              </a:rPr>
              <a:t>Đây là một khái niệm?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Kiểu 3D 10" descr="Rainbow heart">
                <a:extLst>
                  <a:ext uri="{FF2B5EF4-FFF2-40B4-BE49-F238E27FC236}">
                    <a16:creationId xmlns:a16="http://schemas.microsoft.com/office/drawing/2014/main" id="{65C83969-B6FA-4513-AEA6-4D00F9DAD98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647527" y="1232011"/>
              <a:ext cx="1867333" cy="1764002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867333" cy="1764002"/>
                    </a:xfrm>
                    <a:prstGeom prst="rect">
                      <a:avLst/>
                    </a:prstGeom>
                  </am3d:spPr>
                  <am3d:camera>
                    <am3d:pos x="0" y="0" z="664456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5022928" d="1000000"/>
                    <am3d:preTrans dx="0" dy="-16175479" dz="1"/>
                    <am3d:scale>
                      <am3d:sx n="1000000" d="1000000"/>
                      <am3d:sy n="1000000" d="1000000"/>
                      <am3d:sz n="1000000" d="1000000"/>
                    </am3d:scale>
                    <am3d:rot ax="279504" ay="1849211" az="14342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66921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Kiểu 3D 10" descr="Rainbow heart">
                <a:extLst>
                  <a:ext uri="{FF2B5EF4-FFF2-40B4-BE49-F238E27FC236}">
                    <a16:creationId xmlns:a16="http://schemas.microsoft.com/office/drawing/2014/main" id="{65C83969-B6FA-4513-AEA6-4D00F9DAD98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47527" y="1232011"/>
                <a:ext cx="1867333" cy="1764002"/>
              </a:xfrm>
              <a:prstGeom prst="rect">
                <a:avLst/>
              </a:prstGeom>
            </p:spPr>
          </p:pic>
        </mc:Fallback>
      </mc:AlternateContent>
      <p:pic>
        <p:nvPicPr>
          <p:cNvPr id="1026" name="Picture 2" descr="Bayer sử dụng khí thải làm nguyên liệu thô cho ngành nhựa - VnExpress">
            <a:extLst>
              <a:ext uri="{FF2B5EF4-FFF2-40B4-BE49-F238E27FC236}">
                <a16:creationId xmlns:a16="http://schemas.microsoft.com/office/drawing/2014/main" id="{01C0FAE4-49F0-4FDD-B926-675FC2C1B7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9" t="739" b="739"/>
          <a:stretch/>
        </p:blipFill>
        <p:spPr bwMode="auto">
          <a:xfrm>
            <a:off x="196448" y="1934488"/>
            <a:ext cx="3465737" cy="354462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5D6C2A3C-2351-461A-9049-3341934E5C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5" t="4128" r="-165" b="34354"/>
          <a:stretch/>
        </p:blipFill>
        <p:spPr>
          <a:xfrm>
            <a:off x="4922508" y="1934488"/>
            <a:ext cx="3464696" cy="3504670"/>
          </a:xfrm>
          <a:prstGeom prst="ellipse">
            <a:avLst/>
          </a:prstGeom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71A6422D-73C2-4ACC-B491-5C766B13E2DC}"/>
              </a:ext>
            </a:extLst>
          </p:cNvPr>
          <p:cNvSpPr txBox="1"/>
          <p:nvPr/>
        </p:nvSpPr>
        <p:spPr>
          <a:xfrm>
            <a:off x="8763000" y="3861987"/>
            <a:ext cx="4051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#9Slide01 Tieu de ngan" panose="00000700000000000000" pitchFamily="2" charset="0"/>
                <a:ea typeface="+mn-ea"/>
                <a:cs typeface="+mn-cs"/>
              </a:rPr>
              <a:t>Khí hậu</a:t>
            </a:r>
          </a:p>
        </p:txBody>
      </p:sp>
      <p:sp>
        <p:nvSpPr>
          <p:cNvPr id="10" name="Dấu Cộng 9">
            <a:extLst>
              <a:ext uri="{FF2B5EF4-FFF2-40B4-BE49-F238E27FC236}">
                <a16:creationId xmlns:a16="http://schemas.microsoft.com/office/drawing/2014/main" id="{673AD3DC-9A1C-4C5E-AAD4-C0A1A6DF1FAD}"/>
              </a:ext>
            </a:extLst>
          </p:cNvPr>
          <p:cNvSpPr/>
          <p:nvPr/>
        </p:nvSpPr>
        <p:spPr>
          <a:xfrm>
            <a:off x="3964905" y="3200400"/>
            <a:ext cx="762000" cy="762000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3732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Hình chữ nhật 13">
            <a:extLst>
              <a:ext uri="{FF2B5EF4-FFF2-40B4-BE49-F238E27FC236}">
                <a16:creationId xmlns:a16="http://schemas.microsoft.com/office/drawing/2014/main" id="{CABDBBCF-5234-4B95-B01A-1F015345856C}"/>
              </a:ext>
            </a:extLst>
          </p:cNvPr>
          <p:cNvSpPr/>
          <p:nvPr/>
        </p:nvSpPr>
        <p:spPr>
          <a:xfrm>
            <a:off x="0" y="0"/>
            <a:ext cx="12263136" cy="678491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rgbClr val="0000FF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4" name="Hình giọt nước 3">
            <a:extLst>
              <a:ext uri="{FF2B5EF4-FFF2-40B4-BE49-F238E27FC236}">
                <a16:creationId xmlns:a16="http://schemas.microsoft.com/office/drawing/2014/main" id="{C807E98E-6BAD-49D8-9650-61252F09D9D8}"/>
              </a:ext>
            </a:extLst>
          </p:cNvPr>
          <p:cNvSpPr/>
          <p:nvPr/>
        </p:nvSpPr>
        <p:spPr>
          <a:xfrm rot="17572210">
            <a:off x="1061146" y="4437104"/>
            <a:ext cx="1041725" cy="1263464"/>
          </a:xfrm>
          <a:prstGeom prst="teardrop">
            <a:avLst>
              <a:gd name="adj" fmla="val 111614"/>
            </a:avLst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ình giọt nước 4">
            <a:extLst>
              <a:ext uri="{FF2B5EF4-FFF2-40B4-BE49-F238E27FC236}">
                <a16:creationId xmlns:a16="http://schemas.microsoft.com/office/drawing/2014/main" id="{5BE0F145-0A4D-4217-B967-6A8A52FDC13D}"/>
              </a:ext>
            </a:extLst>
          </p:cNvPr>
          <p:cNvSpPr/>
          <p:nvPr/>
        </p:nvSpPr>
        <p:spPr>
          <a:xfrm rot="19094216">
            <a:off x="5484242" y="1148470"/>
            <a:ext cx="5279291" cy="5407733"/>
          </a:xfrm>
          <a:prstGeom prst="teardrop">
            <a:avLst>
              <a:gd name="adj" fmla="val 874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E0C74051-325F-462C-92E5-86E72AEEB0F2}"/>
              </a:ext>
            </a:extLst>
          </p:cNvPr>
          <p:cNvSpPr txBox="1"/>
          <p:nvPr/>
        </p:nvSpPr>
        <p:spPr>
          <a:xfrm>
            <a:off x="5494099" y="2325582"/>
            <a:ext cx="535420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rgbClr val="FF0000"/>
                </a:solidFill>
                <a:latin typeface="#9Slide03 AmpleSoft Thin" panose="02000000000000000000" pitchFamily="2" charset="0"/>
              </a:rPr>
              <a:t>Bài</a:t>
            </a:r>
            <a:r>
              <a:rPr lang="en-US" sz="4800" b="1" dirty="0">
                <a:solidFill>
                  <a:srgbClr val="FF0000"/>
                </a:solidFill>
                <a:latin typeface="#9Slide03 AmpleSoft Thin" panose="02000000000000000000" pitchFamily="2" charset="0"/>
              </a:rPr>
              <a:t> </a:t>
            </a:r>
            <a:r>
              <a:rPr lang="vi-VN" sz="4800" b="1" dirty="0">
                <a:solidFill>
                  <a:srgbClr val="FF0000"/>
                </a:solidFill>
                <a:latin typeface="#9Slide03 AmpleSoft Thin" panose="02000000000000000000" pitchFamily="2" charset="0"/>
              </a:rPr>
              <a:t>13</a:t>
            </a:r>
          </a:p>
          <a:p>
            <a:pPr algn="ctr"/>
            <a:r>
              <a:rPr lang="vi-VN" sz="4800" dirty="0">
                <a:solidFill>
                  <a:srgbClr val="0000FF"/>
                </a:solidFill>
                <a:latin typeface="#9Slide07 IcielBaliho Script" pitchFamily="2" charset="0"/>
              </a:rPr>
              <a:t>THỜI TIẾT VÀ KHÍ HẬU</a:t>
            </a:r>
            <a:r>
              <a:rPr lang="en-US" sz="4800" dirty="0">
                <a:solidFill>
                  <a:srgbClr val="0000FF"/>
                </a:solidFill>
                <a:latin typeface="#9Slide07 IcielBaliho Script" pitchFamily="2" charset="0"/>
              </a:rPr>
              <a:t>.</a:t>
            </a:r>
            <a:endParaRPr lang="vi-VN" sz="4800" dirty="0">
              <a:solidFill>
                <a:srgbClr val="0000FF"/>
              </a:solidFill>
              <a:latin typeface="#9Slide07 IcielBaliho Script" pitchFamily="2" charset="0"/>
            </a:endParaRPr>
          </a:p>
          <a:p>
            <a:pPr algn="ctr"/>
            <a:r>
              <a:rPr lang="vi-VN" sz="4800" dirty="0">
                <a:solidFill>
                  <a:srgbClr val="0000FF"/>
                </a:solidFill>
                <a:latin typeface="#9Slide07 IcielBaliho Script" pitchFamily="2" charset="0"/>
              </a:rPr>
              <a:t>CÁC ĐỚI KHÍ HẬU TRÊN TRÁI ĐẤT</a:t>
            </a:r>
          </a:p>
          <a:p>
            <a:pPr algn="ctr"/>
            <a:endParaRPr lang="vi-VN" sz="4800" dirty="0">
              <a:solidFill>
                <a:srgbClr val="0000FF"/>
              </a:solidFill>
              <a:latin typeface="#9Slide01 Tieu de ngan" panose="00000700000000000000" pitchFamily="2" charset="0"/>
            </a:endParaRPr>
          </a:p>
        </p:txBody>
      </p:sp>
      <p:sp>
        <p:nvSpPr>
          <p:cNvPr id="12" name="Hình giọt nước 11">
            <a:extLst>
              <a:ext uri="{FF2B5EF4-FFF2-40B4-BE49-F238E27FC236}">
                <a16:creationId xmlns:a16="http://schemas.microsoft.com/office/drawing/2014/main" id="{EC818EC8-F0C6-49CD-8C14-2B16FA4842DB}"/>
              </a:ext>
            </a:extLst>
          </p:cNvPr>
          <p:cNvSpPr/>
          <p:nvPr/>
        </p:nvSpPr>
        <p:spPr>
          <a:xfrm rot="20540722">
            <a:off x="3309812" y="3935196"/>
            <a:ext cx="1041725" cy="1263464"/>
          </a:xfrm>
          <a:prstGeom prst="teardrop">
            <a:avLst>
              <a:gd name="adj" fmla="val 111614"/>
            </a:avLst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Hình giọt nước 12">
            <a:extLst>
              <a:ext uri="{FF2B5EF4-FFF2-40B4-BE49-F238E27FC236}">
                <a16:creationId xmlns:a16="http://schemas.microsoft.com/office/drawing/2014/main" id="{8DC27DC8-B64F-4702-9F1A-4DC6653A74A5}"/>
              </a:ext>
            </a:extLst>
          </p:cNvPr>
          <p:cNvSpPr/>
          <p:nvPr/>
        </p:nvSpPr>
        <p:spPr>
          <a:xfrm rot="17572210">
            <a:off x="2053990" y="2419286"/>
            <a:ext cx="1041725" cy="1263464"/>
          </a:xfrm>
          <a:prstGeom prst="teardrop">
            <a:avLst>
              <a:gd name="adj" fmla="val 111614"/>
            </a:avLst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m 14">
            <a:extLst>
              <a:ext uri="{FF2B5EF4-FFF2-40B4-BE49-F238E27FC236}">
                <a16:creationId xmlns:a16="http://schemas.microsoft.com/office/drawing/2014/main" id="{49DF6F18-F769-4EF6-93BC-1CA13D14D1C5}"/>
              </a:ext>
            </a:extLst>
          </p:cNvPr>
          <p:cNvSpPr/>
          <p:nvPr/>
        </p:nvSpPr>
        <p:spPr>
          <a:xfrm>
            <a:off x="10613394" y="5933835"/>
            <a:ext cx="1298315" cy="1175847"/>
          </a:xfrm>
          <a:prstGeom prst="heart">
            <a:avLst/>
          </a:prstGeom>
          <a:solidFill>
            <a:srgbClr val="FF66FF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m 15">
            <a:extLst>
              <a:ext uri="{FF2B5EF4-FFF2-40B4-BE49-F238E27FC236}">
                <a16:creationId xmlns:a16="http://schemas.microsoft.com/office/drawing/2014/main" id="{8F283895-75D2-4A9E-84D1-6C9C0AFC7814}"/>
              </a:ext>
            </a:extLst>
          </p:cNvPr>
          <p:cNvSpPr/>
          <p:nvPr/>
        </p:nvSpPr>
        <p:spPr>
          <a:xfrm>
            <a:off x="11300874" y="4930616"/>
            <a:ext cx="914400" cy="834584"/>
          </a:xfrm>
          <a:prstGeom prst="heart">
            <a:avLst/>
          </a:prstGeom>
          <a:solidFill>
            <a:srgbClr val="FF66FF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gif pgn tuyết rơi - Google Tìm kiếm trong 2020 | Ảnh động">
            <a:extLst>
              <a:ext uri="{FF2B5EF4-FFF2-40B4-BE49-F238E27FC236}">
                <a16:creationId xmlns:a16="http://schemas.microsoft.com/office/drawing/2014/main" id="{379A7EB0-1FA8-4BE5-807B-232D0F5401F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23" y="2247224"/>
            <a:ext cx="4266258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21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ình chữ nhật 7">
            <a:extLst>
              <a:ext uri="{FF2B5EF4-FFF2-40B4-BE49-F238E27FC236}">
                <a16:creationId xmlns:a16="http://schemas.microsoft.com/office/drawing/2014/main" id="{D11A15C5-C92E-4971-9ED1-AFD60CEA36A8}"/>
              </a:ext>
            </a:extLst>
          </p:cNvPr>
          <p:cNvSpPr/>
          <p:nvPr/>
        </p:nvSpPr>
        <p:spPr>
          <a:xfrm>
            <a:off x="3505200" y="609599"/>
            <a:ext cx="5791200" cy="889221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rgbClr val="0000FF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E0C74051-325F-462C-92E5-86E72AEEB0F2}"/>
              </a:ext>
            </a:extLst>
          </p:cNvPr>
          <p:cNvSpPr txBox="1"/>
          <p:nvPr/>
        </p:nvSpPr>
        <p:spPr>
          <a:xfrm>
            <a:off x="3962400" y="669488"/>
            <a:ext cx="5181982" cy="769441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bg1"/>
                </a:solidFill>
                <a:latin typeface="#9Slide01 Tieu de ngan" panose="00000700000000000000" pitchFamily="2" charset="0"/>
              </a:rPr>
              <a:t>Nội dung chính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Kiểu 3D 10" descr="Rainbow heart">
                <a:extLst>
                  <a:ext uri="{FF2B5EF4-FFF2-40B4-BE49-F238E27FC236}">
                    <a16:creationId xmlns:a16="http://schemas.microsoft.com/office/drawing/2014/main" id="{078E9EF2-2633-4B72-8B94-EE2ABBE60E9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71788891"/>
                  </p:ext>
                </p:extLst>
              </p:nvPr>
            </p:nvGraphicFramePr>
            <p:xfrm>
              <a:off x="304800" y="228600"/>
              <a:ext cx="1550773" cy="1442982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550773" cy="1442982"/>
                    </a:xfrm>
                    <a:prstGeom prst="rect">
                      <a:avLst/>
                    </a:prstGeom>
                  </am3d:spPr>
                  <am3d:camera>
                    <am3d:pos x="0" y="0" z="664456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5022928" d="1000000"/>
                    <am3d:preTrans dx="0" dy="-16175479" dz="1"/>
                    <am3d:scale>
                      <am3d:sx n="1000000" d="1000000"/>
                      <am3d:sy n="1000000" d="1000000"/>
                      <am3d:sz n="1000000" d="1000000"/>
                    </am3d:scale>
                    <am3d:rot ax="-10446151" ay="967383" az="-10701408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22143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Kiểu 3D 10" descr="Rainbow heart">
                <a:extLst>
                  <a:ext uri="{FF2B5EF4-FFF2-40B4-BE49-F238E27FC236}">
                    <a16:creationId xmlns:a16="http://schemas.microsoft.com/office/drawing/2014/main" id="{078E9EF2-2633-4B72-8B94-EE2ABBE60E9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4800" y="228600"/>
                <a:ext cx="1550773" cy="1442982"/>
              </a:xfrm>
              <a:prstGeom prst="rect">
                <a:avLst/>
              </a:prstGeom>
            </p:spPr>
          </p:pic>
        </mc:Fallback>
      </mc:AlternateContent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48DDC166-BE7C-450F-8A35-83EB487D9B4E}"/>
              </a:ext>
            </a:extLst>
          </p:cNvPr>
          <p:cNvSpPr txBox="1"/>
          <p:nvPr/>
        </p:nvSpPr>
        <p:spPr>
          <a:xfrm>
            <a:off x="1524000" y="2331437"/>
            <a:ext cx="394013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vi-VN" sz="320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I</a:t>
            </a:r>
            <a:r>
              <a:rPr lang="en-US" sz="280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. Nhiệt độ không khí</a:t>
            </a:r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CC24BE5C-6111-4838-B69E-3F0650E7BA17}"/>
              </a:ext>
            </a:extLst>
          </p:cNvPr>
          <p:cNvSpPr/>
          <p:nvPr/>
        </p:nvSpPr>
        <p:spPr>
          <a:xfrm>
            <a:off x="914400" y="2072594"/>
            <a:ext cx="304800" cy="4328206"/>
          </a:xfrm>
          <a:prstGeom prst="rect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Hình Bầu dục 5">
            <a:extLst>
              <a:ext uri="{FF2B5EF4-FFF2-40B4-BE49-F238E27FC236}">
                <a16:creationId xmlns:a16="http://schemas.microsoft.com/office/drawing/2014/main" id="{7FD25765-F09E-408F-B9CB-2104C64CD0D3}"/>
              </a:ext>
            </a:extLst>
          </p:cNvPr>
          <p:cNvSpPr/>
          <p:nvPr/>
        </p:nvSpPr>
        <p:spPr>
          <a:xfrm>
            <a:off x="789016" y="2519341"/>
            <a:ext cx="609600" cy="29448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2AE536DC-F9CB-4E9B-B051-AAE33B74817D}"/>
              </a:ext>
            </a:extLst>
          </p:cNvPr>
          <p:cNvSpPr txBox="1"/>
          <p:nvPr/>
        </p:nvSpPr>
        <p:spPr>
          <a:xfrm>
            <a:off x="1576892" y="3082599"/>
            <a:ext cx="498249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vi-VN" sz="32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II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.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Sự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thay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đổi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của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nhiệt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độ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không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khí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trên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bề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mặt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Trái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Đất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theo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vĩ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độ</a:t>
            </a:r>
            <a:r>
              <a:rPr lang="en-US" sz="2800" dirty="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.</a:t>
            </a:r>
          </a:p>
        </p:txBody>
      </p:sp>
      <p:sp>
        <p:nvSpPr>
          <p:cNvPr id="19" name="Hình Bầu dục 18">
            <a:extLst>
              <a:ext uri="{FF2B5EF4-FFF2-40B4-BE49-F238E27FC236}">
                <a16:creationId xmlns:a16="http://schemas.microsoft.com/office/drawing/2014/main" id="{B8597C0B-1515-4DBB-BAAC-6F244C6B2982}"/>
              </a:ext>
            </a:extLst>
          </p:cNvPr>
          <p:cNvSpPr/>
          <p:nvPr/>
        </p:nvSpPr>
        <p:spPr>
          <a:xfrm>
            <a:off x="751344" y="3230725"/>
            <a:ext cx="609600" cy="29448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ộp Văn bản 19">
            <a:extLst>
              <a:ext uri="{FF2B5EF4-FFF2-40B4-BE49-F238E27FC236}">
                <a16:creationId xmlns:a16="http://schemas.microsoft.com/office/drawing/2014/main" id="{37B9F6F0-AFB5-41F0-A4C0-92D228D28B13}"/>
              </a:ext>
            </a:extLst>
          </p:cNvPr>
          <p:cNvSpPr txBox="1"/>
          <p:nvPr/>
        </p:nvSpPr>
        <p:spPr>
          <a:xfrm>
            <a:off x="1524617" y="4265523"/>
            <a:ext cx="702105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vi-VN" sz="320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III</a:t>
            </a:r>
            <a:r>
              <a:rPr lang="en-US" sz="280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. </a:t>
            </a:r>
            <a:r>
              <a:rPr lang="vi-VN" sz="280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Độ ẩm không khí, mây và mưa</a:t>
            </a:r>
            <a:endParaRPr lang="en-US" sz="2800">
              <a:solidFill>
                <a:srgbClr val="0000FF"/>
              </a:solidFill>
              <a:latin typeface="#9Slide07 IcielBaliho Script" pitchFamily="2" charset="0"/>
              <a:cs typeface="#9Slide03 Arima Madurai Bold" panose="00000800000000000000" pitchFamily="2" charset="0"/>
            </a:endParaRPr>
          </a:p>
        </p:txBody>
      </p:sp>
      <p:sp>
        <p:nvSpPr>
          <p:cNvPr id="21" name="Hình Bầu dục 20">
            <a:extLst>
              <a:ext uri="{FF2B5EF4-FFF2-40B4-BE49-F238E27FC236}">
                <a16:creationId xmlns:a16="http://schemas.microsoft.com/office/drawing/2014/main" id="{2383DC76-E0FC-4CEE-86C7-6B18F5DE9A7D}"/>
              </a:ext>
            </a:extLst>
          </p:cNvPr>
          <p:cNvSpPr/>
          <p:nvPr/>
        </p:nvSpPr>
        <p:spPr>
          <a:xfrm>
            <a:off x="797196" y="4359007"/>
            <a:ext cx="609600" cy="29448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ộp Văn bản 21">
            <a:extLst>
              <a:ext uri="{FF2B5EF4-FFF2-40B4-BE49-F238E27FC236}">
                <a16:creationId xmlns:a16="http://schemas.microsoft.com/office/drawing/2014/main" id="{430D5200-3136-471F-96E6-BA4D6BA5602A}"/>
              </a:ext>
            </a:extLst>
          </p:cNvPr>
          <p:cNvSpPr txBox="1"/>
          <p:nvPr/>
        </p:nvSpPr>
        <p:spPr>
          <a:xfrm>
            <a:off x="1568131" y="5054180"/>
            <a:ext cx="394013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vi-VN" sz="320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IV</a:t>
            </a:r>
            <a:r>
              <a:rPr lang="en-US" sz="280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. Thời tiết và khí hậu </a:t>
            </a:r>
          </a:p>
        </p:txBody>
      </p:sp>
      <p:sp>
        <p:nvSpPr>
          <p:cNvPr id="23" name="Hình Bầu dục 22">
            <a:extLst>
              <a:ext uri="{FF2B5EF4-FFF2-40B4-BE49-F238E27FC236}">
                <a16:creationId xmlns:a16="http://schemas.microsoft.com/office/drawing/2014/main" id="{AE400023-1242-4008-99D9-A03969C4D5B7}"/>
              </a:ext>
            </a:extLst>
          </p:cNvPr>
          <p:cNvSpPr/>
          <p:nvPr/>
        </p:nvSpPr>
        <p:spPr>
          <a:xfrm>
            <a:off x="789016" y="5155527"/>
            <a:ext cx="609600" cy="29448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ộp Văn bản 23">
            <a:extLst>
              <a:ext uri="{FF2B5EF4-FFF2-40B4-BE49-F238E27FC236}">
                <a16:creationId xmlns:a16="http://schemas.microsoft.com/office/drawing/2014/main" id="{B4D3A250-CFCE-4E59-8D00-45719C92D761}"/>
              </a:ext>
            </a:extLst>
          </p:cNvPr>
          <p:cNvSpPr txBox="1"/>
          <p:nvPr/>
        </p:nvSpPr>
        <p:spPr>
          <a:xfrm>
            <a:off x="1398616" y="5862488"/>
            <a:ext cx="728818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vi-VN" sz="320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V</a:t>
            </a:r>
            <a:r>
              <a:rPr lang="en-US" sz="2800">
                <a:solidFill>
                  <a:srgbClr val="0000FF"/>
                </a:solidFill>
                <a:latin typeface="#9Slide07 IcielBaliho Script" pitchFamily="2" charset="0"/>
                <a:cs typeface="#9Slide03 Arima Madurai Bold" panose="00000800000000000000" pitchFamily="2" charset="0"/>
              </a:rPr>
              <a:t>. Các đới khí hậu trên Trái Đất </a:t>
            </a:r>
          </a:p>
        </p:txBody>
      </p:sp>
      <p:sp>
        <p:nvSpPr>
          <p:cNvPr id="25" name="Hình Bầu dục 24">
            <a:extLst>
              <a:ext uri="{FF2B5EF4-FFF2-40B4-BE49-F238E27FC236}">
                <a16:creationId xmlns:a16="http://schemas.microsoft.com/office/drawing/2014/main" id="{5DADC144-0F0E-4DB2-BD46-0EB3CB099416}"/>
              </a:ext>
            </a:extLst>
          </p:cNvPr>
          <p:cNvSpPr/>
          <p:nvPr/>
        </p:nvSpPr>
        <p:spPr>
          <a:xfrm>
            <a:off x="807852" y="5989378"/>
            <a:ext cx="609600" cy="29448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B1807CE5-5095-48F3-A15B-D13009DB96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6829" y="1728114"/>
            <a:ext cx="3544147" cy="474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87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A7B82-BD27-70B9-20FD-9E9800E98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Hộp Văn bản 49">
            <a:extLst>
              <a:ext uri="{FF2B5EF4-FFF2-40B4-BE49-F238E27FC236}">
                <a16:creationId xmlns:a16="http://schemas.microsoft.com/office/drawing/2014/main" id="{4FD6F25C-75C7-91F0-0F1C-B0C10D293A19}"/>
              </a:ext>
            </a:extLst>
          </p:cNvPr>
          <p:cNvSpPr txBox="1"/>
          <p:nvPr/>
        </p:nvSpPr>
        <p:spPr>
          <a:xfrm>
            <a:off x="-914400" y="403804"/>
            <a:ext cx="60979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old" panose="00000800000000000000" pitchFamily="2" charset="0"/>
                <a:ea typeface="+mn-ea"/>
                <a:cs typeface="#9Slide03 Arima Madurai Bold" panose="00000800000000000000" pitchFamily="2" charset="0"/>
              </a:rPr>
              <a:t>I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Arima Madurai Bold" panose="00000800000000000000" pitchFamily="2" charset="0"/>
                <a:ea typeface="+mn-ea"/>
                <a:cs typeface="#9Slide03 Arima Madurai Bold" panose="00000800000000000000" pitchFamily="2" charset="0"/>
              </a:rPr>
              <a:t>. Nhiệt độ không khí</a:t>
            </a:r>
          </a:p>
        </p:txBody>
      </p:sp>
    </p:spTree>
    <p:extLst>
      <p:ext uri="{BB962C8B-B14F-4D97-AF65-F5344CB8AC3E}">
        <p14:creationId xmlns:p14="http://schemas.microsoft.com/office/powerpoint/2010/main" val="53953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9D22E78-47BE-4201-9785-5B2C182C4F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913812"/>
              </p:ext>
            </p:extLst>
          </p:nvPr>
        </p:nvGraphicFramePr>
        <p:xfrm>
          <a:off x="722671" y="2514599"/>
          <a:ext cx="10810567" cy="38388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83266">
                  <a:extLst>
                    <a:ext uri="{9D8B030D-6E8A-4147-A177-3AD203B41FA5}">
                      <a16:colId xmlns:a16="http://schemas.microsoft.com/office/drawing/2014/main" val="3020952583"/>
                    </a:ext>
                  </a:extLst>
                </a:gridCol>
                <a:gridCol w="6427301">
                  <a:extLst>
                    <a:ext uri="{9D8B030D-6E8A-4147-A177-3AD203B41FA5}">
                      <a16:colId xmlns:a16="http://schemas.microsoft.com/office/drawing/2014/main" val="193369187"/>
                    </a:ext>
                  </a:extLst>
                </a:gridCol>
              </a:tblGrid>
              <a:tr h="90954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Nhiệt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vi-VN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2000008"/>
                  </a:ext>
                </a:extLst>
              </a:tr>
              <a:tr h="9584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nhiệt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vi-VN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1970409"/>
                  </a:ext>
                </a:extLst>
              </a:tr>
              <a:tr h="108069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 khí có nhiệt độ vì:</a:t>
                      </a:r>
                      <a:endParaRPr lang="vi-VN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780556"/>
                  </a:ext>
                </a:extLst>
              </a:tr>
              <a:tr h="89013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nhiệt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</a:t>
                      </a:r>
                      <a:endParaRPr lang="vi-VN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vi-VN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7272841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3CE5714-355A-4519-BB6B-469D730124D4}"/>
              </a:ext>
            </a:extLst>
          </p:cNvPr>
          <p:cNvSpPr/>
          <p:nvPr/>
        </p:nvSpPr>
        <p:spPr>
          <a:xfrm>
            <a:off x="722671" y="495423"/>
            <a:ext cx="103681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vi-VN" sz="28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Thảo </a:t>
            </a:r>
            <a:r>
              <a:rPr lang="en-US" altLang="vi-VN" sz="28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altLang="vi-VN" sz="28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altLang="vi-VN" sz="28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vi-VN" sz="28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vi-VN" sz="28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altLang="vi-VN" sz="28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altLang="vi-VN" sz="2800" b="1" dirty="0" err="1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altLang="vi-VN" sz="2800" b="1" dirty="0">
                <a:solidFill>
                  <a:prstClr val="white">
                    <a:lumMod val="9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en-US" alt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kumimoji="0" lang="en-US" alt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vi-VN" altLang="vi-VN" sz="2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 sát hình 13.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kumimoji="0" lang="vi-VN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 thông tin k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ê</a:t>
            </a:r>
            <a:r>
              <a:rPr kumimoji="0" lang="vi-VN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 chữ 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kumimoji="0" lang="vi-VN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trang 1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55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vi-VN" altLang="vi-VN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419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</TotalTime>
  <Words>1103</Words>
  <Application>Microsoft Office PowerPoint</Application>
  <PresentationFormat>Widescreen</PresentationFormat>
  <Paragraphs>108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22</vt:i4>
      </vt:variant>
    </vt:vector>
  </HeadingPairs>
  <TitlesOfParts>
    <vt:vector size="45" baseType="lpstr">
      <vt:lpstr>#9Slide05 Claudia</vt:lpstr>
      <vt:lpstr>mưa trong ngày/tháng/ năm bằng tổng lượng mưa của các trận mưa trong ngày/tháng/ năm.</vt:lpstr>
      <vt:lpstr>#9Slide05 IcielSanelma</vt:lpstr>
      <vt:lpstr>Arial</vt:lpstr>
      <vt:lpstr>Calibri Light</vt:lpstr>
      <vt:lpstr>#9Slide05 Fourth Medium</vt:lpstr>
      <vt:lpstr>Calibri</vt:lpstr>
      <vt:lpstr>#9Slide03 Arima Madurai Black</vt:lpstr>
      <vt:lpstr>#9Slide03 AmpleSoft Thin</vt:lpstr>
      <vt:lpstr>#9Slide02 Noi dung rat dai</vt:lpstr>
      <vt:lpstr>#9Slide03 AmpleSoft Bold</vt:lpstr>
      <vt:lpstr>SVN-Billo</vt:lpstr>
      <vt:lpstr>Times New Roman</vt:lpstr>
      <vt:lpstr>#9Slide03 Arima Madurai Bold</vt:lpstr>
      <vt:lpstr>Verdana</vt:lpstr>
      <vt:lpstr>#9Slide01 Tieu de ngan</vt:lpstr>
      <vt:lpstr>#9Slide07 IcielBaliho Script</vt:lpstr>
      <vt:lpstr>Chủ đề Office</vt:lpstr>
      <vt:lpstr>2_Office Theme</vt:lpstr>
      <vt:lpstr>3_Chủ đề Office</vt:lpstr>
      <vt:lpstr>1_Office Theme</vt:lpstr>
      <vt:lpstr>6_Office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huong pham</dc:creator>
  <cp:lastModifiedBy>Admin</cp:lastModifiedBy>
  <cp:revision>26</cp:revision>
  <dcterms:created xsi:type="dcterms:W3CDTF">2021-01-05T13:35:12Z</dcterms:created>
  <dcterms:modified xsi:type="dcterms:W3CDTF">2025-12-23T14:57:35Z</dcterms:modified>
</cp:coreProperties>
</file>